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468182-F0F4-4B4A-B528-A0D129BB9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DD619-CA59-4BC8-AE95-9B46C36F5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790BE-5D19-4021-8DCF-0D0D34925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18D67-3E4F-4FC9-969A-B143035E5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8BA6C3-385D-4730-80D9-61E5AF12E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5689EA-449D-4615-BBC0-D3F10E5BE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52E967-4B42-4255-86B6-A42F59A6C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EAD74-BDBA-4CD0-B2FF-F1D6618F9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8ECC0-B4A5-4DB5-BF93-D6FC3B126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6ACA6-85CC-45DE-BD4C-49C98A209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6A753-2F8E-4F36-A652-2DEFF575B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0210213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财务管理与成本控制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财务管理概述：定义、目标和职能
 财务报告与分析：结构、内容和解读
 预算编制与执行：方法、步骤和监控
 成本控制基础：概念、原则和流程
 成本计算方法：作业成本法、标准成本法等
 成本分析与优化：寻找降低成本的途径
 财务决策与风险管理：投资、筹资与分配
 财务管理与成本控制的综合运用与实践案例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财务管理概述：定义、目标和职能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财务管理与成本控制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财务管理概述：定义、目标和职能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财务管理的定义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1.财务管理是企业管理的重要组成部分，主要负责财务资源的规划、组织、协调和控制。</a:t>
            </a:r>
          </a:p>
          <a:p>
            <a:r>
              <a:t>2.财务管理涉及资金的筹集、投资、分配和利用等方面，旨在实现企业价值的最大化。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财务管理的目标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1.股东财富最大化：财务管理的首要目标是使股东财富最大化，通过提高股价和增加股利来实现。</a:t>
            </a:r>
          </a:p>
          <a:p>
            <a:r>
              <a:t>2.企业价值最大化：财务管理还要兼顾企业整体价值的提升，通过合理的资金运作和资源配置来实现。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财务管理概述：定义、目标和职能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财务管理的职能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1.财务规划：制定企业的财务战略和计划，为企业的长期发展提供资金支持。</a:t>
            </a:r>
          </a:p>
          <a:p>
            <a:r>
              <a:t>2.成本控制：通过有效的成本控制，提高企业的盈利能力和竞争力。</a:t>
            </a:r>
          </a:p>
          <a:p>
            <a:r>
              <a:t>3.风险管理：识别和评估企业的财务风险，采取相应措施进行风险管理和防范。</a:t>
            </a:r>
          </a:p>
          <a:p>
            <a:r>
              <a:t>以上内容仅供参考，具体内容可以根据实际需求进行调整和补充。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预算编制与执行：方法、步骤和监控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财务管理与成本控制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预算编制与执行：方法、步骤和监控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预算编制的方法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1.零基预算：从零开始编制预算，不考虑历史数据，以实际需求为基础。</a:t>
            </a:r>
          </a:p>
          <a:p>
            <a:r>
              <a:t>2.增量预算：在上一年度预算基础上，根据变动因素进行调整。</a:t>
            </a:r>
          </a:p>
          <a:p>
            <a:r>
              <a:t>3.活动基础预算：以企业具体活动为基础，根据活动所需的资源进行预算编制。</a:t>
            </a:r>
          </a:p>
          <a:p>
            <a:r>
              <a:t>预算编制的方法应根据企业的实际情况和需求选择，不同的方法各有优缺点，需综合考虑。</a:t>
            </a:r>
          </a:p>
          <a:p>
            <a:r>
              <a:t>---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预算编制的步骤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1.设定预算目标：明确预算编制的目的和需求，设定预算目标。</a:t>
            </a:r>
          </a:p>
          <a:p>
            <a:r>
              <a:t>2.收集数据：收集历史数据和市场信息，为预算编制提供依据。</a:t>
            </a:r>
          </a:p>
          <a:p>
            <a:r>
              <a:t>3.编制预算：根据选择的预算编制方法，进行具体的预算编制工作。</a:t>
            </a:r>
          </a:p>
          <a:p>
            <a:r>
              <a:t>预算编制需遵循一定的步骤，确保预算的准确性和可行性，同时也需要根据实际情况进行调整和优化。</a:t>
            </a:r>
          </a:p>
          <a:p>
            <a:r>
              <a:t>---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预算编制与执行：方法、步骤和监控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预算执行的监控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1.设定监控指标：根据预算目标，设定相应的监控指标。</a:t>
            </a:r>
          </a:p>
          <a:p>
            <a:r>
              <a:t>2.建立监控机制：建立定期的预算执行情况监控机制，及时了解预算执行情况。</a:t>
            </a:r>
          </a:p>
          <a:p>
            <a:r>
              <a:t>3.调整预算：根据监控结果，对预算进行必要的调整和优化。</a:t>
            </a:r>
          </a:p>
          <a:p>
            <a:r>
              <a:t>预算执行的监控是预算管理的重要环节，通过对预算执行情况的监控，可以及时发现和解决问题，确保预算目标的实现。</a:t>
            </a:r>
          </a:p>
          <a:p>
            <a:r>
              <a:t>以上内容仅供参考，具体内容应根据实际情况和需求进行调整和优化。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成本控制基础：概念、原则和流程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财务管理与成本控制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成本控制基础：概念、原则和流程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成本控制基础概念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成本控制的定义：成本控制是企业在生产经营过程中，按照既定的成本目标，对构成产品成本费用的一切耗费进行严格的计算、调节和监督，及时揭示偏差，并采取有效措施纠正不利差异，发展有利差异，使产品实际成本被限制在预定的目标范围之内。</a:t>
            </a:r>
          </a:p>
          <a:p>
            <a:r>
              <a:t>2.成本控制的目的：成本控制的目的在于降低成本，提高经济效益，提升企业竞争力。</a:t>
            </a:r>
          </a:p>
          <a:p>
            <a:r>
              <a:t>3.成本控制的分类：成本控制可分为事前控制、事中控制和事后控制。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成本控制原则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1.经济原则：成本控制必须讲究经济效果，以较少的耗费取得较大的效果。</a:t>
            </a:r>
          </a:p>
          <a:p>
            <a:r>
              <a:t>2.全面原则：成本控制必须贯穿于企业生产经营的全过程，包括产品设计、生产、销售等各个环节。</a:t>
            </a:r>
          </a:p>
          <a:p>
            <a:r>
              <a:t>3.责权利相结合原则：成本控制必须明确各部门的职责和权利，将成本控制的责任落实到各个部门和个人。</a:t>
            </a:r>
          </a:p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成本控制基础：概念、原则和流程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成本控制流程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1.制定成本标准：企业需要根据自身的生产情况和市场环境，制定合理的成本标准。</a:t>
            </a:r>
          </a:p>
          <a:p>
            <a:r>
              <a:t>2.执行成本控制：在生产过程中，企业需要按照制定的成本标准，对各项成本费用进行严格的控制和监督。</a:t>
            </a:r>
          </a:p>
          <a:p>
            <a:r>
              <a:t>3.分析成本差异：企业需要定期对实际成本和标准成本进行比较，分析差异原因，采取措施进行纠正。</a:t>
            </a:r>
          </a:p>
          <a:p>
            <a:r>
              <a:t>以上内容仅供参考，具体内容可以根据实际情况进行调整和修改。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成本计算方法：作业成本法、标准成本法等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财务管理与成本控制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https://d.book118.com/498002102136006031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财务管理概述：定义、目标和职能</vt:lpstr>
      <vt:lpstr> 财务管理概述：定义、目标和职能</vt:lpstr>
      <vt:lpstr> 财务管理概述：定义、目标和职能</vt:lpstr>
      <vt:lpstr> 预算编制与执行：方法、步骤和监控</vt:lpstr>
      <vt:lpstr> 预算编制与执行：方法、步骤和监控</vt:lpstr>
      <vt:lpstr> 预算编制与执行：方法、步骤和监控</vt:lpstr>
      <vt:lpstr> 成本控制基础：概念、原则和流程</vt:lpstr>
      <vt:lpstr> 成本控制基础：概念、原则和流程</vt:lpstr>
      <vt:lpstr> 成本控制基础：概念、原则和流程</vt:lpstr>
      <vt:lpstr> 成本计算方法：作业成本法、标准成本法等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2024-09-09T00:41:03.930</cp:lastPrinted>
  <dcterms:created xsi:type="dcterms:W3CDTF">2024-09-08T16:41:03Z</dcterms:created>
  <dcterms:modified xsi:type="dcterms:W3CDTF">2024-09-08T16:41:06Z</dcterms:modified>
</cp:coreProperties>
</file>