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C26D7-7B67-4E66-9254-0E5168762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46654-4287-464F-8EF1-E1EB7DA41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B4E86-BEF9-4BD1-918C-796C3D70C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B14BC-66DD-4990-8436-7822B02F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E16A0-C257-42CE-B07E-FEC8B7492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C5307-DC1F-42D2-8FF4-18938F5A5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7080D-1CCC-4559-99F4-4C5D24BF6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8B880-71EA-4444-94D4-A15295DC3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E4D25-2245-47C2-B6CE-ABDDC8FD8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CA99E-9029-42F5-8D29-6B07D96CE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0E3B8-8948-422D-97E2-18B9105B0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3003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内科护理课件视频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内科护理操作技能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内科护理是护理学中的重要分支，涉及多个系统的疾病护理和病人关怀。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通过视频学习，使学习者掌握内科护理的基本知识和技能，提高护理质量。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护理专业学生、临床护理人员以及对内科护理感兴趣的人士。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掌握内科常见疾病的护理要点和注意事项。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了解内科护理领域的最新发展动态和趋势。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熟悉内科病人的心理和社会支持需求。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提高学习者在内科护理实践中的问题解决能力和应变能力。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内科疾病是指涉及人体内部器官、系统的疾病，通常包括呼吸系统、消化系统、心血管系统等。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内科疾病可以分为急性内科疾病和慢性内科疾病，其中慢性内科疾病较为常见，如慢性阻塞性肺病、糖尿病等。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内科疾病的症状因疾病类型而异，常见的症状包括咳嗽、呼吸困难、发热、乏力、恶心、呕吐等。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常见内科疾病类型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心血管系统疾病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内分泌系统疾病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如高血压、冠心病等。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如糖尿病、甲状腺疾病等。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如肺炎、慢性阻塞性肺病等。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如胃炎、肝炎等。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如脑梗塞、脑出血等。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通过改善生活习惯、加强锻炼、保持健康饮食等方式，提高自身免疫力，预防内科疾病的发生。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对于已经发生的内科疾病，应积极配合医生的治疗方案，按时服药、定期复查，同时保持良好的生活习惯和心态，以控制病情的发展。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内科护理操作技能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包括测量生命体征、口腔护理、皮肤护理、导管护理等，这些操作是内科护理中最基本的技能，要求护士熟练掌握。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基础护理操作是保障患者舒适和安全的关键，对于疾病的预防和康复具有重要意义。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在执行基础护理操作时，护士需要注意患者的反应和需求，尊重患者的意愿和隐私，同时保持专业和耐心。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https://d.book118.com/498003003074006026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2024-09-03T22:07:31.529</cp:lastPrinted>
  <dcterms:created xsi:type="dcterms:W3CDTF">2024-09-03T14:07:31Z</dcterms:created>
  <dcterms:modified xsi:type="dcterms:W3CDTF">2024-09-03T14:07:33Z</dcterms:modified>
</cp:coreProperties>
</file>