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AB4E5F-92D5-4BFD-97C3-68DAD4B40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16D2A0-ED3C-4CBF-A958-D60E6816D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08DD1C-B9BF-4A33-8DEB-85A92E7525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79B984-996C-4255-A5EF-51CFBB32F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87A7F9-A0AE-428D-830C-89F368C95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4BA3C3-4908-4CDA-9D79-5AF48A2A4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FC9263-F256-40CA-B981-D34B5DF32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F9895E-26F0-4849-B114-5907C873E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0702A5-E266-4B95-BA25-25B7721FC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4BE2D8-B43E-43B7-9CCF-D9BE546C4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0E8C8E-205E-4A48-9664-0A13F71F9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00307205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宜昌市消防知识讲座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消防基本知识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家庭消防安全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公共场所消防安全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火灾自救和逃生技巧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提高市民消防安全意识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减少火灾事故发生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促进社区和谐稳定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389" r="6389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8056" r="80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722" r="5722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通过讲座向市民普及消防安全知识，增强市民对火灾的防范意识和应对能力。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通过宣传和教育，降低火灾事故的发生率，保障市民的生命财产安全。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消防安全是社区安全的重要组成部分，通过讲座提高社区居民的消防安全素质，促进社区的和谐稳定。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消防安全的重要性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保护生命安全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火灾对人的生命安全构成严重威胁，掌握消防知识有助于在火灾发生时迅速逃生，降低伤亡率。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保障财产安全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火灾会对人们的财产造成巨大损失，通过消防知识的学习，可以有效地预防火灾的发生，减少财产损失。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维护社会稳定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火灾事故的发生往往会对社会稳定产生不良影响，加强消防宣传和教育，有助于维护社会稳定和公共安全。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消防基本知识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52684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C类火灾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341364" y="3161470"/>
            <a:ext cx="9743254" cy="1324183"/>
            <a:chOff x="1341364" y="3161470"/>
            <a:chExt cx="9743254" cy="1324183"/>
          </a:xfrm>
        </p:grpSpPr>
        <p:sp>
          <p:nvSpPr>
            <p:cNvPr id="4" name="Freeform 4"/>
            <p:cNvSpPr/>
            <p:nvPr/>
          </p:nvSpPr>
          <p:spPr>
            <a:xfrm>
              <a:off x="1341364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flipV="1">
              <a:off x="3379103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41293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9470091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flipV="1">
              <a:off x="745067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465154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49897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09454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109454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536718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93880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7445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181019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81019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520164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55398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5591728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62946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9648889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62095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固体物质火灾，如木材、纸张、布料等。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995918" y="1570795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液体或可燃气体火灾，如石油、天然气、液化石油气等。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071398" y="1571051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金属火灾，如镁、钠、钾等活泼金属燃烧的火灾。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033659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气体火灾，如氢气、甲烷、乙炔等。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090820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电气火灾，指带电物体燃烧的火灾。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火灾的分类</a:t>
              </a:r>
            </a:p>
          </p:txBody>
        </p:sp>
      </p:grpSp>
      <p:sp>
        <p:nvSpPr>
          <p:cNvPr id="50" name="TextBox 50"/>
          <p:cNvSpPr txBox="1"/>
          <p:nvPr/>
        </p:nvSpPr>
        <p:spPr>
          <a:xfrm>
            <a:off x="2814943" y="1248081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B类火灾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781120" y="4814330"/>
            <a:ext cx="244792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A类火灾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8909845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E类火灾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6890423" y="1248338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D类火灾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泡沫灭火器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适用于扑灭液体或气体火灾。使用时，将灭火器喷嘴对准火源，按下压把，泡沫即可喷出灭火。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干粉灭火器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适用于扑灭固体物质火灾、液体或气体火灾以及电气设备火灾。使用时，先拔掉安全别针，然后对准火源，按下压把，干粉即可喷出灭火。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水灭火器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适用于扑灭固体物质火灾。使用时，将灭火器喷嘴对准火源，按下压把，水即可喷出灭火。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灭火器的种类和使用方法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报警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一旦发现火情，应立即拨打火警电话119报警。报警时，要说明火灾发生的地点、火势大小、燃烧物质等信息。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疏散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在疏散时，应遵循“低姿势、有秩序、快离开”的原则。疏散过程中要保持安静，不要慌乱，按照疏散指示标志的方向逃生。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自救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如果火势较小，可以尝试使用灭火器或其他灭火器材进行自救。如果火势较大或无法控制，应立即离开现场，并采取必要的防护措施，如用湿毛巾捂住口鼻等。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火灾报警和应急疏散流程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家庭消防安全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灭火毯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烟雾报警器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逃生装备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家用消防器材的配备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选择适合家庭使用的灭火器类型，如干粉灭火器或气体灭火器，并定期检查其压力和有效性。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灭火毯可用于扑灭小型火灾或用于逃生时披在身上以防止烧伤。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准备必要的逃生装备，如手电筒、防烟面罩和逃生绳等，以便在紧急情况下逃生。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安装烟雾报警器并定期检查其电池和报警功能，以便在火灾发生时及时发出警报。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检查电线和电器设备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禁止乱丢烟蒂和火柴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烹饪安全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检查燃气管道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家庭火灾的预防措施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确保烟蒂和火柴在使用后被安全地熄灭和丢弃。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定期检查家中的电线和电器设备，确保没有过载或老化现象。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定期检查家中的燃气管道和设备，确保没有泄漏或损坏。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在烹饪时保持注意力，不要离开厨房，并确保炉灶和炊具的使用安全。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6279" r="2627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8161" r="1816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确保每个家庭成员都知道家庭逃生路线和紧急集合点。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熟悉逃生路线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一旦发现火灾，立即拨打当地的火警电话，并按照应急预案行动。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拨打火警电话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在火灾发生时保持冷静，迅速判断火势和烟雾情况，以便采取正确的逃生措施。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保持冷静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在逃生过程中，采取必要的防护措施，如用湿布捂住口鼻，以减少吸入烟雾和有毒气体的风险。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保护自己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家庭火灾的应急处理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https://d.book118.com/498003072056006030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2024-09-06T19:57:42.728</cp:lastPrinted>
  <dcterms:created xsi:type="dcterms:W3CDTF">2024-09-06T11:57:42Z</dcterms:created>
  <dcterms:modified xsi:type="dcterms:W3CDTF">2024-09-06T11:57:44Z</dcterms:modified>
</cp:coreProperties>
</file>