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3EB84-0968-43E3-B7AA-C31354036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FF59F-A834-4595-B00A-CA180C681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3941D-825C-4D5F-AC19-14F65B460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1CD072-3DA8-4847-B555-33E1D31ED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913FA5-AFC2-4AAF-862B-827E340FE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C3F8BA-F656-4F2E-B4B1-2788AA776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A40A41-6278-455F-955D-E7BE89605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87A291-860B-4F17-BE03-09EEBCC56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F35B07-1FE8-46F9-A74B-738CA594A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B08D9-D66A-464C-942B-0C649EE68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C7262-8D71-41BA-B2AF-366D7C11D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0310613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信息技术教育实习总结管理资料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职业规划与发展方向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实习背景与目标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某知名互联网公司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实习单位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信息技术教育实习生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协助信息技术教育团队进行课程研发、教学资源整理、在线教学平台维护等工作。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主要职责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实习单位及岗位介绍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参与在线教学平台的维护和更新，包括课程上线、学生管理、数据统计等。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协助整理和优化教学资源，包括课件、案例、习题等；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参与信息技术教育课程的研发和设计，包括需求分析、教学设计、资源开发等；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实习目标：通过实习，了解并掌握信息技术教育的基本理念、方法和技术，提升教育教学能力，为未来的教育工作打下基础。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主要任务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2023年3月1日至2023年6月30日，共4个月。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每周工作5天，每天工作8小时，具体上下班时间根据公司规定执行。在实习期间，需保证出勤率和工作效率，按时完成各项任务。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实习时间安排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实习过程与成果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实习期间工作内容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信息技术课程设计与教学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负责设计并实施针对不同年级的信息技术课程，包括制定教学计划、准备教学资源、上课讲解及辅导学生。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教育技术支持与服务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为学校师生提供教育技术支持，包括解决技术问题、维护教学设备、推广新技术等。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教育信息化项目参与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参与学校的教育信息化项目，如数字化校园建设、在线教育资源开发等。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面对不同基础和兴趣的学生，如何提供个性化的教学是一个挑战。通过与学生沟通、调整教学方法和策略，尽量满足学生的需求。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技术难题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在实习过程中遇到了一些技术难题，如教学软件故障、网络问题等。通过请教同事、查找资料等方式，及时解决了这些问题。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在实习期间需要处理多项任务，如何合理安排时间是一个重要问题。通过制定计划、优先级排序等方式，提高了工作效率。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遇到的问题及解决方案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通过实习，提高了自己的教学设计、实施和评价能力，学会了如何根据学生的需求和特点进行教学。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教学能力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在解决技术难题的过程中，增强了自己的技术能力和解决问题的能力。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与同事和学生合作的过程中，学会了如何更好地与他人沟通和协作。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通过实习，对自己的职业规划和未来发展有了更清晰的认识，提升了职业素养和综合能力。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个人能力提升与收获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专业知识与技能应用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在实习过程中，能够准确理解和运用信息技术的基本概念，如数据结构、算法、操作系统等。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信息技术基本概念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计算机网络知识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掌握计算机网络的基本原理和协议，能够配置和管理简单的网络设备和系统。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熟悉数据库的基本概念和操作，能够设计和实现简单的数据库系统。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信息技术理论知识运用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熟练掌握至少一门编程语言，能够独立完成编程任务，包括需求分析、设计、编码和测试等。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83" r="18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具备系统开发和维护的能力，包括系统分析、设计、实现和测试等。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系统开发能力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熟练使用各种信息技术工具和软件，如开发环境、调试工具、版本控制工具等。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工具使用能力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实践操作技能展示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https://d.book118.com/498003106133006042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2024-09-22T04:58:20.445</cp:lastPrinted>
  <dcterms:created xsi:type="dcterms:W3CDTF">2024-09-21T20:58:20Z</dcterms:created>
  <dcterms:modified xsi:type="dcterms:W3CDTF">2024-09-21T20:58:22Z</dcterms:modified>
</cp:coreProperties>
</file>