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830F13-FD86-44B4-962D-AD5A4417E6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3A7180-758F-4613-B84F-A099D292B1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E7E9BF-8B4D-438C-BC9D-03B3E3ED22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C345C3-EF25-467F-A5AD-EA689E834A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7F069E-6007-4678-99A3-C40987E0C8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D1DEB0-6EBB-4F49-B708-C78742A3DA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64A304-15F5-4278-9831-29CCF191AE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E3F5D9-4A2E-4BD5-A90D-33E3197659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BE301B-7ECD-4D81-B337-A99C99A3B4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257EC8-9DCE-48E9-8FFE-FD31FC5982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84001E-42D4-4E25-8FF8-8FA66924A6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00401601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中国心力哀竭治疗指南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心力哀竭概述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心力哀竭的诊断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心力哀竭的治疗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心力哀竭的预防与康复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心力哀竭的预后与随访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中国心力哀竭治疗指南的解读与展望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心力哀竭概述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心力哀竭是由于心脏结构或功能异常导致心室充盈和射血能力受损而引起的一组临床综合征。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急性心力哀竭和慢性心力哀竭，根据病因可分为缺血性、高血压性、瓣膜性和原发性心肌病等类型。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常见病因包括冠状动脉粥样硬化、高血压、瓣膜病、心肌病等，其中冠状动脉粥样硬化是最常见的病因。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病理机制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心力哀竭的病理机制涉及心室重塑、神经内分泌激活和细胞凋亡等多个方面，最终导致心肌细胞坏死和纤维化，心脏功能严重受损。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88" r="249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9372" b="9372"/>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呼吸困难、乏力、液体潴留（如水肿）等，其中呼吸困难是最常见的症状。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症状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肺部啰音、心脏扩大、心音异常（如心尖部舒张期奔马律）等，其中肺部啰音和心脏扩大是最常见的体征。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体征</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心力哀竭的症状与体征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心力哀竭的诊断</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诊断标准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心力哀竭的诊断主要依据患者的病史、体格检查、实验室检查和影像学检查。患者通常会出现呼吸困难、乏力、液体潴留等症状，同时心脏彩超、心电图等检查结果也可能出现异常。</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诊断流程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首先通过问诊了解患者的症状和既往病史，然后进行体格检查和必要的实验室检查，如心电图、心脏彩超、血浆脑钠肽等，最后根据检查结果和临床表现进行综合判断。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诊断标准与流程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心力哀竭需要与肺部疾病、慢性肾脏病、甲状腺功能亢进等其他可能导致呼吸困难的疾病进行鉴别。通过详细的病史询问、体格检查和必要的实验室检查，可以协助鉴别诊断。</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鉴别诊断</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鉴别诊断的方法包括对比患者的临床表现、体格检查结果、实验室检查结果等，同时还需要考虑患者年龄、性别、地域等因素。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鉴别方法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心力哀竭的鉴别诊断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心力哀竭的评估指标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评估指标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评估心力哀竭的指标主要包括心脏功能、心排出量、心脏射血分数等。这些指标可以通过心脏彩超、心导管检查等手段获取。</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评估方法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评估心力哀竭的方法包括心衰标志物检测、心脏影像学检查、心功能分级等。通过综合评估这些指标，可以对心力哀竭的严重程度和治疗效果进行评估。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心力哀竭的治疗</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血管紧张素转换酶抑制剂（ACEI）</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抑制肾素-血管紧张素-醛固酮系统，降低血压，减轻心脏负担。</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利尿剂</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降低血容量，减轻水肿，缓解呼吸困难。</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β受体拮抗剂</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降低心率，减少心肌耗氧量，改善心肌舒张功能。</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正性肌力药物</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增强心肌收缩力，提高心输出量，改善症状。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https://d.book118.com/498004016017006025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2024-09-01T14:24:25.350</cp:lastPrinted>
  <dcterms:created xsi:type="dcterms:W3CDTF">2024-09-01T06:24:25Z</dcterms:created>
  <dcterms:modified xsi:type="dcterms:W3CDTF">2024-09-01T06:24:27Z</dcterms:modified>
</cp:coreProperties>
</file>