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4ADB3-A6C4-4565-9B02-04412AF2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CDD62-0919-489A-9494-C7F13226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A1910-4E2A-4AB5-BE3D-47D233BC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2CBC2-9C2F-4196-A1B0-C0DD6551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C37F0-E337-4D65-A079-2EAA229A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0D4B5-8D4D-48D6-B0CF-3F4F09B0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0214F-D90F-4A8D-8B33-83B04FC54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D66A-5B78-45BB-A541-C07559C3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6946A-B237-497F-9434-BC12DDF8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79776-A7E9-4E22-84C1-C2864713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8578-BAF5-4550-8284-D8E9BB6C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505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Groupon商业模式分析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Groupon营销策略探讨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Groupon用户体验优化举措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Groupon面临挑战及应对策略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分析Groupon的市场表现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评估Groupon在市场中的地位、市场份额以及竞争对手情况，以揭示其市场潜力和挑战。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探讨Groupon的未来发展趋势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基于对Groupon历史表现和市场环境的分析，预测其未来可能的发展趋势和战略方向。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探讨Groupon的商业模式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分析Groupon的商业模式、盈利方式以及竞争优势，以了解其在电商领域的独特之处。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99" b="1389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Groupon的发展历程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Groupon的商业模式解析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Groupon的市场表现分析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简要介绍Groupon的创立背景、发展历程以及关键转折点，以呈现其整体发展脉络。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详细阐述Groupon的商业模式，包括其如何吸引消费者、与商家合作以及实现盈利的具体方式。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分析Groupon在市场中的表现，包括其市场份额、用户规模、交易量等关键指标，以评估其市场地位和竞争力。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Groupon商业模式分析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本地生活服务平台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定位与市场细分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Groupon致力于为用户提供本地化的优惠商品和服务，满足消费者在餐饮、娱乐、美容等领域的日常需求。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通过对不同城市、不同行业和不同消费群体的细分，Groupon实现了精准定位和个性化推荐，提高了用户粘性和购买转化率。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盈利模式及收入来源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Groupon与商家合作，通过在平台上销售商家的优惠商品或服务，从中抽取一定比例的佣金作为收入。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Groupon允许商家在平台上投放广告，增加品牌曝光度和销售量，同时收取一定的广告费用。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Groupon还提供会员制度，会员可以享受更多的优惠和特权，会员费用也是Groupon的收入来源之一。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佣金收入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庞大的用户基础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Groupon拥有庞大的用户群体，这使得它能够吸引更多的商家入驻，提供更多的优惠商品和服务。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Groupon的个性化推荐算法能够根据用户的购买历史和浏览行为，为用户推荐更加符合其需求的优惠商品和服务。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与商家的紧密合作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Groupon与商家建立了紧密的合作关系，通过对商家的培训和支持，提高了商家的服务质量和用户满意度。同时，Groupon还通过大数据分析，为商家提供更加精准的市场分析和营销策略建议。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Groupon营销策略探讨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线上平台优势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线下商家合作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数据分析与个性化推荐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与各类线下商家建立合作关系，为消费者提供丰富的商品和服务选择，实现线上线下互补。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运用大数据和人工智能技术，分析消费者购物行为和偏好，提供个性化的商品推荐，提高购买转化率。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利用Groupon强大的线上平台，为消费者提供便捷、快速的购物体验，同时聚集大量用户，形成规模效应。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在Facebook、Twitter等社交媒体平台上开展营销活动，吸引更多潜在用户关注和参与。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用户评价与分享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4" r="173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鼓励用户在购买后对商品和服务进行评价和分享，形成口碑传播，提高品牌知名度。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与意见领袖和网红建立合作关系，借助他们的影响力推广Groupon的商品和服务。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社交媒体运用与口碑传播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折扣力度与限时抢购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提供具有吸引力的折扣力度，同时设置限时抢购活动，激发消费者的购买欲望。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优惠券设计与发放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设计多样化的优惠券，如满减券、折扣券等，并通过不同渠道发放给目标用户群体。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针对不同用户群体和需求，制定不同的价格策略，以实现收益最大化。例如，对新用户提供更大力度的优惠，对老用户则提供忠诚度奖励等。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价格策略及优惠券设计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https://d.book118.com/498005054114006032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2024-09-10T09:13:43.025</cp:lastPrinted>
  <dcterms:created xsi:type="dcterms:W3CDTF">2024-09-10T01:13:43Z</dcterms:created>
  <dcterms:modified xsi:type="dcterms:W3CDTF">2024-09-10T01:13:45Z</dcterms:modified>
</cp:coreProperties>
</file>