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3C210B-703F-4327-8693-21AB436B4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906F73-B2AB-43D5-9A4F-BDEA3AFE1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D27AF-65A8-4321-AAC9-7ED29396F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F44BA6-AE87-4211-949F-2F1930E43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26E36D-4439-4131-9552-BF5F2A9282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EEB690-EF35-4184-94CF-78C332F432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3508D-EE9E-40FF-A5D3-5E3622B6DC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CB6B29-3D23-4802-B161-4F65EFCDF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7A4EA5-6806-4BCC-9F02-12C2D103E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8DD15-4CE7-41A9-885E-4BDBEA8E4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434AA-D079-4A0E-BEBA-968EDC7B3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0702014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会计信息系统的实施与管理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会计信息系统的概述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会计信息系统的实施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会计信息系统的管理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会计信息系统的应用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会计信息系统的未来发展</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会计信息系统的概述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会计信息系统（Accounting Information System，简称AIS）是一个利用信息技术对会计信息进行收集、处理、存储和报告的人机系统。它利用计算机硬件、软件、网络通讯设备以及其他办公设备，对企业经济业务数据进行采集、加工、存储、传输、检索和输出，为管理和决策提供信息支持。</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会计信息系统能够自动完成数据的采集、加工、存储和报告，提高了数据处理的速度和准确性。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通过计算机网络技术，会计信息系统能够实现信息的实时传递和共享，提高了信息的使用效率。</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1. 数据处理自动化</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2. 信息实时共享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会计信息系统的定义与特点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会计信息系统能够将分散的数据集中管理，方便企业进行统一管理和控制。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3. 数据高度集中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会计信息系统能够提供多种决策分析工具，帮助企业进行科学决策。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4. 支持多种决策分析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会计信息系统的定义与特点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手工会计阶段</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以纸质账簿为主要工具，数据处理速度慢，易出错。</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电算化会计阶段</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计算机开始应用于会计领域，出现了专用会计软件。</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网络化会计阶段</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计算机网络技术快速发展，会计软件开始向网络化、集成化方向发展。</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云计算会计阶段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云计算技术的出现，使得会计信息系统更加灵活、高效和安全。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会计信息系统的历史与发展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企业内部管理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会计信息系统是企业内部管理的重要工具，用于处理日常会计业务，提供决策支持信息。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政府部门监管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政府部门可以利用会计信息系统对企业进行监管，规范企业行为，保障公共利益。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审计与税务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审计机构和税务部门可以利用会计信息系统对企业财务报表和纳税情况进行核查，确保数据的真实性和准确性。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会计信息系统的应用范围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会计信息系统的实施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明确会计信息系统的目标和功能需求，确保系统能够满足企业业务和管理需要。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资源准备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合理配置人力、物力、财力等资源，为系统实施提供必要的支持和保障。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技术准备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选择合适的技术架构和开发工具，确保系统技术方案的可行性和先进性。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实施前的准备工作</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系统规划与设计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制定实施计划，设计系统架构、功能模块和数据库结构等。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系统开发与测试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按照设计要求进行系统开发，并进行严格的测试，确保系统功能和性能的稳定性和可靠性。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系统培训与推广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对相关人员进行系统培训，提高其操作和管理能力，确保系统的顺利推广和应用。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系统实施的主要内容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制定实施计划</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按照设计要求进行系统开发，并进行严格的测试。</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系统开发与测试</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系统上线与部署</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系统培训与推广</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对相关人员进行系统培训，提高其操作和管理能力。</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明确实施目标、任务分解、时间安排和资源分配等。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完成系统部署和配置，确保系统正常运行。</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系统实施的方法与步骤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全面分析系统实施过程中可能出现的风险和问题，如技术风险、管理风险、安全风险等。</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风险识别</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制定相应的风险应对策略和措施，降低风险对企业的影响。</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风险应对</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对识别出的风险进行评估，确定其可能的影响程度和发生的概率。</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风险评估</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建立风险监控机制，定期对系统实施过程进行风险评估和监控，确保系统的顺利实施和应用。</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风险监控</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系统实施的风险与控制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会计信息系统的管理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https://d.book118.com/498007020140006036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2024-09-16T11:46:54.012</cp:lastPrinted>
  <dcterms:created xsi:type="dcterms:W3CDTF">2024-09-16T03:46:54Z</dcterms:created>
  <dcterms:modified xsi:type="dcterms:W3CDTF">2024-09-16T03:46:56Z</dcterms:modified>
</cp:coreProperties>
</file>