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90C37-7394-4171-8412-8B57C37F0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E502F-A372-4671-9C3D-40EA5EB4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8525-D0CF-4767-9812-AF24E5A3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7E950-1665-4478-9237-1C0A1089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BDEF8-B1FA-453F-8FBC-83C04226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55DEF-A5FB-4276-A4E8-F8189FAD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074E2-EE2E-40F5-B26B-7883A92C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41DB1-8F67-46C3-B551-F81D69E37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2CCF0-5C20-4145-B094-52AC8416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09253-C53F-4CC9-8334-31B7F1A68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D1463-5470-499B-A2F2-9755E7E8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7111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党建工作知识培训总结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提高党建工作水平对于加强党的建设、推进中国特色社会主义事业的重要意义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当前党建工作的重要性和紧迫性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党建工作面临的新形势和新挑战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增强党员干部对党建工作的认识和理解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提高党员干部开展党建工作的能力和水平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促进党员干部在实际工作中更好地贯彻落实党的方针政策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党的理论教育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党性教育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党的历史教育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党建实务培训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强调党员的党性修养，包括党的宗旨、优良传统和作风等方面的教育。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回顾党的光辉历程，学习党的历史经验，增强党员的历史使命感。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包括党组织建设、党员管理、党风廉政建设等方面的实务操作培训。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包括马列主义、毛泽东思想、邓小平理论等党的基本理论，以及习近平新时代中国特色社会主义思想。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通过专家学者进行授课，系统地传授党建知识。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集中授课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鼓励党员进行交流讨论，加深对党建知识的理解。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通过分析实际案例，提高党员解决实际问题的能力。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组织党员参观红色教育基地，增强感性认识和现场体验。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培训效果与收获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本次培训涵盖了党建工作的基本理论、政策法规、实践经验等多个方面，内容全面且具有深度，满足了学员的学习需求。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采用讲座、案例分析、小组讨论等多种形式，使学员能够从多个角度理解和掌握党建工作知识，提高了培训效果。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邀请了党建领域的专家学者和具有丰富实践经验的党务工作者授课，为学员提供了高质量的学习资源。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培训师资雄厚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通过培训，学员对党建工作的基本理论、政策法规和实践经验有了更深入的理解，提高了对党建工作的认识水平。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深化了对党建工作的认识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学员通过学习、讨论和实践，提高了党建工作实际操作能力，为今后更好地开展党建工作打下了坚实的基础。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提高了党建工作能力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培训过程中，学员不仅学到了党建知识，还通过党性教育和思想交流，进一步坚定了理想信念，增强了党性修养。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增强了党性修养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通过培训，学员结识了一批志同道合的同志，为今后在党建工作中互相学习、互相支持、共同进步创造了有利条件。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结识了志同道合的同志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存在的问题与改进建议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https://d.book118.com/498007111005006025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2024-09-01T10:27:51.315</cp:lastPrinted>
  <dcterms:created xsi:type="dcterms:W3CDTF">2024-09-01T02:27:51Z</dcterms:created>
  <dcterms:modified xsi:type="dcterms:W3CDTF">2024-09-01T02:27:53Z</dcterms:modified>
</cp:coreProperties>
</file>