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4771D-D64D-4A2A-B9C0-39B61FA8F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4F558-C8BC-4961-83F7-3FABA70E9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E0C09-B9E7-4753-ACF0-C05A5E6CE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0C0F1-0FEC-4107-9768-FF88F6AC9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BC1436-F50F-4F57-89C1-A236214B9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0E57D3-EEBA-4A2A-AA4A-F67BB7206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1D9074-6A7D-4D02-BE98-46B3B2189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93E1B-48D5-494C-B45F-DAD4D5CB4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8AE24-392B-4A45-93B8-C415C2DB1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E3B87-ECDE-47C1-91D6-48941D0C4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78706-71DA-4BE0-8CDB-D3C0AB95A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100451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课题研究课件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课题研究概述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课题研究方法论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课题研究流程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课题研究中常见问题及解决方案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课题研究成果展示与评价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课题研究的未来发展趋势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课题研究概述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课题研究是一种系统性的探究过程，旨在通过科学的方法对特定问题或主题进行深入研究和探讨，以获取新的认识、理解或解决方案。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课题研究的根本目的在于推动学术进步、知识创新和社会发展，通过解决现实问题或探索未知领域，为相关领域提供理论支持和实践指导。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推动学术发展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课题研究是学术发展的重要驱动力，通过不断提出新问题、新观点和新方法，推动学术领域的深入探索和进步。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促进知识创新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课题研究有助于发现新知识、新理论和新技术，为知识创新提供源源不断的动力。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解决现实问题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课题研究针对现实生活中的问题进行深入研究，提出有效的解决方案和措施，推动社会进步和发展。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课题研究的重要性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根据研究目的和方法的不同，课题研究可分为基础研究、应用研究和开发研究等类型。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课题研究涉及多个学科领域，如自然科学、社会科学、人文科学、工程技术等。每个领域都有其独特的研究对象和方法，形成了丰富多样的课题研究成果。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689" r="3168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课题研究的类型与领域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课题研究方法论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文献综述法是对某一领域内的相关文献进行系统性搜集、整理、分析和归纳，以了解该领域的研究现状、研究热点和研究趋势的一种研究方法。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通过对已有文献的综述，可以了解前人已经做了哪些研究，取得了哪些成果，存在哪些问题，从而为后续的研究提供理论支持和参考。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确定研究主题和范围、搜集相关文献、阅读和分析文献、归纳和总结文献内容。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实证研究法是通过观察、实验、调查等手段收集数据，并运用统计方法对数据进行处理和分析，以检验假设或理论的一种研究方法。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实证研究法旨在通过数据和统计分析来验证假设或理论，从而揭示事物之间的因果关系或相关关系。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确定研究假设和理论、设计研究方案、收集数据、处理和分析数据、得出结论。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实证研究法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选择典型案例、收集相关资料、分析案例的背景和过程、总结案例的启示和意义。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案例分析法是对某一具体事件或案例进行深入分析，以揭示其背后的原因、过程和结果的一种研究方法。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案例分析法旨在通过对具体案例的分析，深入了解事物的本质和规律，为实践提供指导和借鉴。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比较研究法是对两个或多个相似或不同的事物进行比较分析，以揭示它们之间的异同点、优劣性和发展趋势的一种研究方法。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比较研究法旨在通过对不同事物的比较，发现它们之间的共性和差异，为决策提供参考和依据。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确定比较对象和标准、收集相关资料、进行比较分析、得出结论并提出建议。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比较研究法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课题研究流程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确定研究方向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确定研究题目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立项申请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根据兴趣、专业背景或实际需求，选择一个具有研究价值和可行性的方向。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查阅相关学术资料，了解研究领域的现状、发展趋势及存在的问题。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在充分了解研究背景的基础上，明确研究目的和创新点，提出具体的研究题目。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撰写项目申请书，向相关部门或机构提交立项申请。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选题与立项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制定研究计划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根据项目要求和研究目标，制定详细的研究计划，包括研究内容、方法、步骤和时间安排等。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根据研究目的和实际情况，选择合适的研究方法，如问卷调查、实验、案例分析等。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设计研究工具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根据研究方法，设计相应的研究工具，如问卷、实验方案、数据收集表等。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分配研究资源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合理安排人力、物力和财力等资源，确保研究的顺利进行。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研究计划制定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数据质量控制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按照研究计划，采用相应的方法收集数据，确保数据的真实性和有效性。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运用适当的统计方法和技术手段，对整理后的数据进行处理和分析，提取有用信息。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对收集到的数据进行分类、筛选和整理，以便后续分析。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采取必要措施确保数据质量，如数据清洗、异常值处理等。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结果分析与呈现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结果分析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根据研究目的和假设，对处理后的数据进行深入分析，揭示研究现象的本质和规律。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结果解释与讨论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对分析结果进行解释和讨论，阐述研究发现的意义和价值，以及与已有研究的异同点等。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结果呈现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将分析结果以图表、表格等形式进行可视化呈现，使结果更加直观易懂。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研究结论与建议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总结研究成果，提出针对性建议或展望未来研究方向。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https://d.book118.com/498010045116006032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2024-09-10T09:43:34.164</cp:lastPrinted>
  <dcterms:created xsi:type="dcterms:W3CDTF">2024-09-10T01:43:34Z</dcterms:created>
  <dcterms:modified xsi:type="dcterms:W3CDTF">2024-09-10T01:43:36Z</dcterms:modified>
</cp:coreProperties>
</file>