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C4847-AAFA-402B-8655-FD5832CFB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7054F-885F-4D32-B3F8-D7BCCC72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A8CB4-F00D-44C1-BC44-F8B5CAE03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2BFAF-60C4-4A98-8374-5325BEA04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9D0FA-47F4-4255-8825-BA497939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93633-E523-4BEA-B938-652C9FDDB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A6D9EB-3927-4294-A2B3-11BC88294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94D8F-C57B-422E-8D39-0EE4B8784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EF041-79DF-42B0-88C7-A767A16C4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F4FEB-2590-473E-A1F1-E27914DD5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BD16C-99E2-4112-8DE3-E39B9F565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1113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骨科疾病护理常规课件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骨科疾病护理基本原则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常见骨科疾病及护理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骨科疾病概述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73" r="301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023" r="260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83" r="293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骨科疾病是指骨骼、关节、肌肉、韧带等组织发生病变的一系列疾病的总称。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骨科疾病可以根据发病部位、病因、病程等进行分类，如骨折、关节炎、脊柱疾病等。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0" r="4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疼痛是骨科疾病最常见的症状，可表现为局部疼痛或放射性疼痛。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由于炎症、出血等原因，关节周围可能出现肿胀。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关节活动受限、肌肉无力等，影响患者的日常生活和工作。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骨骼变形、关节脱位等，影响外观和功能。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功能障碍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畸形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慢性劳损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免疫系统异常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骨科疾病的成因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7448" r="274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跌倒、车祸、运动损伤等外部因素导致骨折、关节脱位等。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长期重复某一动作或过度使用某一关节，导致关节磨损、炎症等。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细菌、病毒等微生物感染导致关节炎、骨髓炎等。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自身免疫性疾病如风湿性关节炎、强直性脊柱炎等。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骨科疾病护理基本原则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根据疼痛评估结果，采取适当的疼痛缓解措施，如药物治疗、物理治疗和心理治疗等。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对患者疼痛情况进行详细记录，以便于后续治疗和护理。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在患者病情稳定后，尽早开始康复训练，以促进功能恢复。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根据患者的具体情况，制定个性化的康复计划，包括训练内容、强度和频率等。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制定康复计划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对患者进行康复训练的指导和监督，确保训练的有效性和安全性。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对患者进行心理评估，了解其心理状态和需求。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给予患者心理支持和安慰，帮助其缓解焦虑、抑郁等情绪问题。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心理干预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根据患者情况，采取适当的心理干预措施，如认知行为疗法、放松训练等。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对患者进行日常生活自理能力的训练和指导，如穿脱衣物、洗漱、如厕等。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根据患者的具体情况，为其提供合适的饮食建议和护理。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指导患者合理安排休息和运动，促进身体康复。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常见骨科疾病及护理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https://d.book118.com/498011130126006026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2024-09-04T07:59:43.255</cp:lastPrinted>
  <dcterms:created xsi:type="dcterms:W3CDTF">2024-09-03T23:59:43Z</dcterms:created>
  <dcterms:modified xsi:type="dcterms:W3CDTF">2024-09-03T23:59:45Z</dcterms:modified>
</cp:coreProperties>
</file>