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00BA3-3248-45C1-AC22-6C89BDA20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09D8B-3E23-4A8D-A47F-D36204E5C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0B898-4A69-4F9C-BBF2-6269011CE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CC714-A558-4BD5-A342-B50DED970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2609BD-B714-4E51-A1ED-784C66CC5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498311-1CFB-4525-86F8-6E79E6313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5B9BB6-4790-4D34-A327-1C1155545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789AC-4C3E-4D6F-8531-2EC5FCADB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71EF5-E63E-48BE-B7FF-2E5542810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868D7-C955-438C-80C9-F24A6C4F6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9249B-C9B0-419A-9C96-FF6A30AE7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1114007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右肺上叶切除护理查房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右肺上叶切除手术简介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术前准备和护理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并发症的预防和护理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患者教育和出院指导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右肺上叶切除手术简介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右肺上叶切除手术的目的是治疗右肺上叶的病变，如肿瘤、炎症等，以恢复肺功能或防止病变扩散。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右肺上叶切除手术适用于多种疾病，如肺癌、肺结核、肺脓肿等，对于药物治疗无效或病变严重的情况，手术切除是有效的治疗手段。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手术目的和适应症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59" r="306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214" r="112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右肺上叶切除手术通常采用开胸手术或胸腔镜手术，根据患者的具体情况和医生的经验选择手术方式。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手术过程包括打开胸腔、分离粘连、切除病变肺叶、止血、缝合伤口等步骤，胸腔镜手术则是在胸腔镜的辅助下完成手术操作。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手术步骤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术后护理对于患者的康复至关重要，包括监测生命体征、呼吸道管理、疼痛控制、营养支持等方面，有助于减少并发症的发生，促进患者尽快康复。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术后护理可以及时发现并处理可能出现的并发症，如出血、感染、呼吸衰竭等，有效预防并发症的发生，提高患者的生存率。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术前准备和护理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针对患者的焦虑、恐惧等情绪，进行心理疏导和安慰，增强患者的信心和配合度。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与患者及其家属进行充分的沟通，解释手术的必要性、手术过程及术后恢复情况，确保患者及家属对手术有正确的认识。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呼吸功能训练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教授患者正确的腹式呼吸方法，以减轻术后呼吸困难和疼痛。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指导患者进行深呼吸、有效咳嗽等呼吸功能训练，提高肺通气功能和气道分泌物排出能力。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对患者的身体状况进行全面评估，包括心肺功能、肝肾功能、营养状况等，以确保患者能够承受手术。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评估患者身体状况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根据评估结果，进行必要的术前准备，如控制肺部感染、改善心肺功能等，以提高手术的安全性和效果。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术前评估和准备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密切监测患者的生命体征，包括心率、血压、呼吸频率和体温等。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在术后早期，患者生命体征可能会出现波动，因此需要定时记录并观察变化趋势，以便及时发现并处理任何异常情况。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https://d.book118.com/498011140075006040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2024-09-19T01:49:42.174</cp:lastPrinted>
  <dcterms:created xsi:type="dcterms:W3CDTF">2024-09-18T17:49:42Z</dcterms:created>
  <dcterms:modified xsi:type="dcterms:W3CDTF">2024-09-18T17:49:44Z</dcterms:modified>
</cp:coreProperties>
</file>