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62.xml" ContentType="application/vnd.openxmlformats-officedocument.presentationml.tags+xml"/>
  <Override PartName="/ppt/tags/tag1063.xml" ContentType="application/vnd.openxmlformats-officedocument.presentationml.tags+xml"/>
  <Override PartName="/ppt/tags/tag1064.xml" ContentType="application/vnd.openxmlformats-officedocument.presentationml.tags+xml"/>
  <Override PartName="/ppt/tags/tag1065.xml" ContentType="application/vnd.openxmlformats-officedocument.presentationml.tags+xml"/>
  <Override PartName="/ppt/tags/tag1066.xml" ContentType="application/vnd.openxmlformats-officedocument.presentationml.tags+xml"/>
  <Override PartName="/ppt/tags/tag1067.xml" ContentType="application/vnd.openxmlformats-officedocument.presentationml.tags+xml"/>
  <Override PartName="/ppt/tags/tag1068.xml" ContentType="application/vnd.openxmlformats-officedocument.presentationml.tags+xml"/>
  <Override PartName="/ppt/tags/tag1069.xml" ContentType="application/vnd.openxmlformats-officedocument.presentationml.tags+xml"/>
  <Override PartName="/ppt/tags/tag107.xml" ContentType="application/vnd.openxmlformats-officedocument.presentationml.tags+xml"/>
  <Override PartName="/ppt/tags/tag1070.xml" ContentType="application/vnd.openxmlformats-officedocument.presentationml.tags+xml"/>
  <Override PartName="/ppt/tags/tag1071.xml" ContentType="application/vnd.openxmlformats-officedocument.presentationml.tags+xml"/>
  <Override PartName="/ppt/tags/tag1072.xml" ContentType="application/vnd.openxmlformats-officedocument.presentationml.tags+xml"/>
  <Override PartName="/ppt/tags/tag1073.xml" ContentType="application/vnd.openxmlformats-officedocument.presentationml.tags+xml"/>
  <Override PartName="/ppt/tags/tag1074.xml" ContentType="application/vnd.openxmlformats-officedocument.presentationml.tags+xml"/>
  <Override PartName="/ppt/tags/tag1075.xml" ContentType="application/vnd.openxmlformats-officedocument.presentationml.tags+xml"/>
  <Override PartName="/ppt/tags/tag1076.xml" ContentType="application/vnd.openxmlformats-officedocument.presentationml.tags+xml"/>
  <Override PartName="/ppt/tags/tag1077.xml" ContentType="application/vnd.openxmlformats-officedocument.presentationml.tags+xml"/>
  <Override PartName="/ppt/tags/tag1078.xml" ContentType="application/vnd.openxmlformats-officedocument.presentationml.tags+xml"/>
  <Override PartName="/ppt/tags/tag1079.xml" ContentType="application/vnd.openxmlformats-officedocument.presentationml.tags+xml"/>
  <Override PartName="/ppt/tags/tag108.xml" ContentType="application/vnd.openxmlformats-officedocument.presentationml.tags+xml"/>
  <Override PartName="/ppt/tags/tag1080.xml" ContentType="application/vnd.openxmlformats-officedocument.presentationml.tags+xml"/>
  <Override PartName="/ppt/tags/tag1081.xml" ContentType="application/vnd.openxmlformats-officedocument.presentationml.tags+xml"/>
  <Override PartName="/ppt/tags/tag1082.xml" ContentType="application/vnd.openxmlformats-officedocument.presentationml.tags+xml"/>
  <Override PartName="/ppt/tags/tag1083.xml" ContentType="application/vnd.openxmlformats-officedocument.presentationml.tags+xml"/>
  <Override PartName="/ppt/tags/tag1084.xml" ContentType="application/vnd.openxmlformats-officedocument.presentationml.tags+xml"/>
  <Override PartName="/ppt/tags/tag1085.xml" ContentType="application/vnd.openxmlformats-officedocument.presentationml.tags+xml"/>
  <Override PartName="/ppt/tags/tag1086.xml" ContentType="application/vnd.openxmlformats-officedocument.presentationml.tags+xml"/>
  <Override PartName="/ppt/tags/tag1087.xml" ContentType="application/vnd.openxmlformats-officedocument.presentationml.tags+xml"/>
  <Override PartName="/ppt/tags/tag1088.xml" ContentType="application/vnd.openxmlformats-officedocument.presentationml.tags+xml"/>
  <Override PartName="/ppt/tags/tag1089.xml" ContentType="application/vnd.openxmlformats-officedocument.presentationml.tags+xml"/>
  <Override PartName="/ppt/tags/tag109.xml" ContentType="application/vnd.openxmlformats-officedocument.presentationml.tags+xml"/>
  <Override PartName="/ppt/tags/tag1090.xml" ContentType="application/vnd.openxmlformats-officedocument.presentationml.tags+xml"/>
  <Override PartName="/ppt/tags/tag1091.xml" ContentType="application/vnd.openxmlformats-officedocument.presentationml.tags+xml"/>
  <Override PartName="/ppt/tags/tag1092.xml" ContentType="application/vnd.openxmlformats-officedocument.presentationml.tags+xml"/>
  <Override PartName="/ppt/tags/tag1093.xml" ContentType="application/vnd.openxmlformats-officedocument.presentationml.tags+xml"/>
  <Override PartName="/ppt/tags/tag1094.xml" ContentType="application/vnd.openxmlformats-officedocument.presentationml.tags+xml"/>
  <Override PartName="/ppt/tags/tag1095.xml" ContentType="application/vnd.openxmlformats-officedocument.presentationml.tags+xml"/>
  <Override PartName="/ppt/tags/tag1096.xml" ContentType="application/vnd.openxmlformats-officedocument.presentationml.tags+xml"/>
  <Override PartName="/ppt/tags/tag1097.xml" ContentType="application/vnd.openxmlformats-officedocument.presentationml.tags+xml"/>
  <Override PartName="/ppt/tags/tag1098.xml" ContentType="application/vnd.openxmlformats-officedocument.presentationml.tags+xml"/>
  <Override PartName="/ppt/tags/tag109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00.xml" ContentType="application/vnd.openxmlformats-officedocument.presentationml.tags+xml"/>
  <Override PartName="/ppt/tags/tag1101.xml" ContentType="application/vnd.openxmlformats-officedocument.presentationml.tags+xml"/>
  <Override PartName="/ppt/tags/tag1102.xml" ContentType="application/vnd.openxmlformats-officedocument.presentationml.tags+xml"/>
  <Override PartName="/ppt/tags/tag1103.xml" ContentType="application/vnd.openxmlformats-officedocument.presentationml.tags+xml"/>
  <Override PartName="/ppt/tags/tag1104.xml" ContentType="application/vnd.openxmlformats-officedocument.presentationml.tags+xml"/>
  <Override PartName="/ppt/tags/tag1105.xml" ContentType="application/vnd.openxmlformats-officedocument.presentationml.tags+xml"/>
  <Override PartName="/ppt/tags/tag1106.xml" ContentType="application/vnd.openxmlformats-officedocument.presentationml.tags+xml"/>
  <Override PartName="/ppt/tags/tag1107.xml" ContentType="application/vnd.openxmlformats-officedocument.presentationml.tags+xml"/>
  <Override PartName="/ppt/tags/tag1108.xml" ContentType="application/vnd.openxmlformats-officedocument.presentationml.tags+xml"/>
  <Override PartName="/ppt/tags/tag1109.xml" ContentType="application/vnd.openxmlformats-officedocument.presentationml.tags+xml"/>
  <Override PartName="/ppt/tags/tag111.xml" ContentType="application/vnd.openxmlformats-officedocument.presentationml.tags+xml"/>
  <Override PartName="/ppt/tags/tag1110.xml" ContentType="application/vnd.openxmlformats-officedocument.presentationml.tags+xml"/>
  <Override PartName="/ppt/tags/tag1111.xml" ContentType="application/vnd.openxmlformats-officedocument.presentationml.tags+xml"/>
  <Override PartName="/ppt/tags/tag1112.xml" ContentType="application/vnd.openxmlformats-officedocument.presentationml.tags+xml"/>
  <Override PartName="/ppt/tags/tag1113.xml" ContentType="application/vnd.openxmlformats-officedocument.presentationml.tags+xml"/>
  <Override PartName="/ppt/tags/tag1114.xml" ContentType="application/vnd.openxmlformats-officedocument.presentationml.tags+xml"/>
  <Override PartName="/ppt/tags/tag1115.xml" ContentType="application/vnd.openxmlformats-officedocument.presentationml.tags+xml"/>
  <Override PartName="/ppt/tags/tag1116.xml" ContentType="application/vnd.openxmlformats-officedocument.presentationml.tags+xml"/>
  <Override PartName="/ppt/tags/tag1117.xml" ContentType="application/vnd.openxmlformats-officedocument.presentationml.tags+xml"/>
  <Override PartName="/ppt/tags/tag1118.xml" ContentType="application/vnd.openxmlformats-officedocument.presentationml.tags+xml"/>
  <Override PartName="/ppt/tags/tag1119.xml" ContentType="application/vnd.openxmlformats-officedocument.presentationml.tags+xml"/>
  <Override PartName="/ppt/tags/tag112.xml" ContentType="application/vnd.openxmlformats-officedocument.presentationml.tags+xml"/>
  <Override PartName="/ppt/tags/tag1120.xml" ContentType="application/vnd.openxmlformats-officedocument.presentationml.tags+xml"/>
  <Override PartName="/ppt/tags/tag1121.xml" ContentType="application/vnd.openxmlformats-officedocument.presentationml.tags+xml"/>
  <Override PartName="/ppt/tags/tag1122.xml" ContentType="application/vnd.openxmlformats-officedocument.presentationml.tags+xml"/>
  <Override PartName="/ppt/tags/tag1123.xml" ContentType="application/vnd.openxmlformats-officedocument.presentationml.tags+xml"/>
  <Override PartName="/ppt/tags/tag1124.xml" ContentType="application/vnd.openxmlformats-officedocument.presentationml.tags+xml"/>
  <Override PartName="/ppt/tags/tag1125.xml" ContentType="application/vnd.openxmlformats-officedocument.presentationml.tags+xml"/>
  <Override PartName="/ppt/tags/tag1126.xml" ContentType="application/vnd.openxmlformats-officedocument.presentationml.tags+xml"/>
  <Override PartName="/ppt/tags/tag1127.xml" ContentType="application/vnd.openxmlformats-officedocument.presentationml.tags+xml"/>
  <Override PartName="/ppt/tags/tag1128.xml" ContentType="application/vnd.openxmlformats-officedocument.presentationml.tags+xml"/>
  <Override PartName="/ppt/tags/tag1129.xml" ContentType="application/vnd.openxmlformats-officedocument.presentationml.tags+xml"/>
  <Override PartName="/ppt/tags/tag113.xml" ContentType="application/vnd.openxmlformats-officedocument.presentationml.tags+xml"/>
  <Override PartName="/ppt/tags/tag1130.xml" ContentType="application/vnd.openxmlformats-officedocument.presentationml.tags+xml"/>
  <Override PartName="/ppt/tags/tag1131.xml" ContentType="application/vnd.openxmlformats-officedocument.presentationml.tags+xml"/>
  <Override PartName="/ppt/tags/tag1132.xml" ContentType="application/vnd.openxmlformats-officedocument.presentationml.tags+xml"/>
  <Override PartName="/ppt/tags/tag1133.xml" ContentType="application/vnd.openxmlformats-officedocument.presentationml.tags+xml"/>
  <Override PartName="/ppt/tags/tag1134.xml" ContentType="application/vnd.openxmlformats-officedocument.presentationml.tags+xml"/>
  <Override PartName="/ppt/tags/tag1135.xml" ContentType="application/vnd.openxmlformats-officedocument.presentationml.tags+xml"/>
  <Override PartName="/ppt/tags/tag1136.xml" ContentType="application/vnd.openxmlformats-officedocument.presentationml.tags+xml"/>
  <Override PartName="/ppt/tags/tag1137.xml" ContentType="application/vnd.openxmlformats-officedocument.presentationml.tags+xml"/>
  <Override PartName="/ppt/tags/tag1138.xml" ContentType="application/vnd.openxmlformats-officedocument.presentationml.tags+xml"/>
  <Override PartName="/ppt/tags/tag1139.xml" ContentType="application/vnd.openxmlformats-officedocument.presentationml.tags+xml"/>
  <Override PartName="/ppt/tags/tag114.xml" ContentType="application/vnd.openxmlformats-officedocument.presentationml.tags+xml"/>
  <Override PartName="/ppt/tags/tag1140.xml" ContentType="application/vnd.openxmlformats-officedocument.presentationml.tags+xml"/>
  <Override PartName="/ppt/tags/tag1141.xml" ContentType="application/vnd.openxmlformats-officedocument.presentationml.tags+xml"/>
  <Override PartName="/ppt/tags/tag1142.xml" ContentType="application/vnd.openxmlformats-officedocument.presentationml.tags+xml"/>
  <Override PartName="/ppt/tags/tag1143.xml" ContentType="application/vnd.openxmlformats-officedocument.presentationml.tags+xml"/>
  <Override PartName="/ppt/tags/tag1144.xml" ContentType="application/vnd.openxmlformats-officedocument.presentationml.tags+xml"/>
  <Override PartName="/ppt/tags/tag1145.xml" ContentType="application/vnd.openxmlformats-officedocument.presentationml.tags+xml"/>
  <Override PartName="/ppt/tags/tag1146.xml" ContentType="application/vnd.openxmlformats-officedocument.presentationml.tags+xml"/>
  <Override PartName="/ppt/tags/tag1147.xml" ContentType="application/vnd.openxmlformats-officedocument.presentationml.tags+xml"/>
  <Override PartName="/ppt/tags/tag1148.xml" ContentType="application/vnd.openxmlformats-officedocument.presentationml.tags+xml"/>
  <Override PartName="/ppt/tags/tag1149.xml" ContentType="application/vnd.openxmlformats-officedocument.presentationml.tags+xml"/>
  <Override PartName="/ppt/tags/tag115.xml" ContentType="application/vnd.openxmlformats-officedocument.presentationml.tags+xml"/>
  <Override PartName="/ppt/tags/tag1150.xml" ContentType="application/vnd.openxmlformats-officedocument.presentationml.tags+xml"/>
  <Override PartName="/ppt/tags/tag1151.xml" ContentType="application/vnd.openxmlformats-officedocument.presentationml.tags+xml"/>
  <Override PartName="/ppt/tags/tag1152.xml" ContentType="application/vnd.openxmlformats-officedocument.presentationml.tags+xml"/>
  <Override PartName="/ppt/tags/tag1153.xml" ContentType="application/vnd.openxmlformats-officedocument.presentationml.tags+xml"/>
  <Override PartName="/ppt/tags/tag1154.xml" ContentType="application/vnd.openxmlformats-officedocument.presentationml.tags+xml"/>
  <Override PartName="/ppt/tags/tag1155.xml" ContentType="application/vnd.openxmlformats-officedocument.presentationml.tags+xml"/>
  <Override PartName="/ppt/tags/tag1156.xml" ContentType="application/vnd.openxmlformats-officedocument.presentationml.tags+xml"/>
  <Override PartName="/ppt/tags/tag1157.xml" ContentType="application/vnd.openxmlformats-officedocument.presentationml.tags+xml"/>
  <Override PartName="/ppt/tags/tag1158.xml" ContentType="application/vnd.openxmlformats-officedocument.presentationml.tags+xml"/>
  <Override PartName="/ppt/tags/tag1159.xml" ContentType="application/vnd.openxmlformats-officedocument.presentationml.tags+xml"/>
  <Override PartName="/ppt/tags/tag116.xml" ContentType="application/vnd.openxmlformats-officedocument.presentationml.tags+xml"/>
  <Override PartName="/ppt/tags/tag1160.xml" ContentType="application/vnd.openxmlformats-officedocument.presentationml.tags+xml"/>
  <Override PartName="/ppt/tags/tag1161.xml" ContentType="application/vnd.openxmlformats-officedocument.presentationml.tags+xml"/>
  <Override PartName="/ppt/tags/tag1162.xml" ContentType="application/vnd.openxmlformats-officedocument.presentationml.tags+xml"/>
  <Override PartName="/ppt/tags/tag1163.xml" ContentType="application/vnd.openxmlformats-officedocument.presentationml.tags+xml"/>
  <Override PartName="/ppt/tags/tag1164.xml" ContentType="application/vnd.openxmlformats-officedocument.presentationml.tags+xml"/>
  <Override PartName="/ppt/tags/tag1165.xml" ContentType="application/vnd.openxmlformats-officedocument.presentationml.tags+xml"/>
  <Override PartName="/ppt/tags/tag1166.xml" ContentType="application/vnd.openxmlformats-officedocument.presentationml.tags+xml"/>
  <Override PartName="/ppt/tags/tag1167.xml" ContentType="application/vnd.openxmlformats-officedocument.presentationml.tags+xml"/>
  <Override PartName="/ppt/tags/tag1168.xml" ContentType="application/vnd.openxmlformats-officedocument.presentationml.tags+xml"/>
  <Override PartName="/ppt/tags/tag1169.xml" ContentType="application/vnd.openxmlformats-officedocument.presentationml.tags+xml"/>
  <Override PartName="/ppt/tags/tag117.xml" ContentType="application/vnd.openxmlformats-officedocument.presentationml.tags+xml"/>
  <Override PartName="/ppt/tags/tag1170.xml" ContentType="application/vnd.openxmlformats-officedocument.presentationml.tags+xml"/>
  <Override PartName="/ppt/tags/tag1171.xml" ContentType="application/vnd.openxmlformats-officedocument.presentationml.tags+xml"/>
  <Override PartName="/ppt/tags/tag1172.xml" ContentType="application/vnd.openxmlformats-officedocument.presentationml.tags+xml"/>
  <Override PartName="/ppt/tags/tag1173.xml" ContentType="application/vnd.openxmlformats-officedocument.presentationml.tags+xml"/>
  <Override PartName="/ppt/tags/tag1174.xml" ContentType="application/vnd.openxmlformats-officedocument.presentationml.tags+xml"/>
  <Override PartName="/ppt/tags/tag1175.xml" ContentType="application/vnd.openxmlformats-officedocument.presentationml.tags+xml"/>
  <Override PartName="/ppt/tags/tag1176.xml" ContentType="application/vnd.openxmlformats-officedocument.presentationml.tags+xml"/>
  <Override PartName="/ppt/tags/tag1177.xml" ContentType="application/vnd.openxmlformats-officedocument.presentationml.tags+xml"/>
  <Override PartName="/ppt/tags/tag1178.xml" ContentType="application/vnd.openxmlformats-officedocument.presentationml.tags+xml"/>
  <Override PartName="/ppt/tags/tag1179.xml" ContentType="application/vnd.openxmlformats-officedocument.presentationml.tags+xml"/>
  <Override PartName="/ppt/tags/tag118.xml" ContentType="application/vnd.openxmlformats-officedocument.presentationml.tags+xml"/>
  <Override PartName="/ppt/tags/tag1180.xml" ContentType="application/vnd.openxmlformats-officedocument.presentationml.tags+xml"/>
  <Override PartName="/ppt/tags/tag1181.xml" ContentType="application/vnd.openxmlformats-officedocument.presentationml.tags+xml"/>
  <Override PartName="/ppt/tags/tag1182.xml" ContentType="application/vnd.openxmlformats-officedocument.presentationml.tags+xml"/>
  <Override PartName="/ppt/tags/tag1183.xml" ContentType="application/vnd.openxmlformats-officedocument.presentationml.tags+xml"/>
  <Override PartName="/ppt/tags/tag1184.xml" ContentType="application/vnd.openxmlformats-officedocument.presentationml.tags+xml"/>
  <Override PartName="/ppt/tags/tag1185.xml" ContentType="application/vnd.openxmlformats-officedocument.presentationml.tags+xml"/>
  <Override PartName="/ppt/tags/tag1186.xml" ContentType="application/vnd.openxmlformats-officedocument.presentationml.tags+xml"/>
  <Override PartName="/ppt/tags/tag1187.xml" ContentType="application/vnd.openxmlformats-officedocument.presentationml.tags+xml"/>
  <Override PartName="/ppt/tags/tag1188.xml" ContentType="application/vnd.openxmlformats-officedocument.presentationml.tags+xml"/>
  <Override PartName="/ppt/tags/tag1189.xml" ContentType="application/vnd.openxmlformats-officedocument.presentationml.tags+xml"/>
  <Override PartName="/ppt/tags/tag119.xml" ContentType="application/vnd.openxmlformats-officedocument.presentationml.tags+xml"/>
  <Override PartName="/ppt/tags/tag1190.xml" ContentType="application/vnd.openxmlformats-officedocument.presentationml.tags+xml"/>
  <Override PartName="/ppt/tags/tag1191.xml" ContentType="application/vnd.openxmlformats-officedocument.presentationml.tags+xml"/>
  <Override PartName="/ppt/tags/tag1192.xml" ContentType="application/vnd.openxmlformats-officedocument.presentationml.tags+xml"/>
  <Override PartName="/ppt/tags/tag1193.xml" ContentType="application/vnd.openxmlformats-officedocument.presentationml.tags+xml"/>
  <Override PartName="/ppt/tags/tag1194.xml" ContentType="application/vnd.openxmlformats-officedocument.presentationml.tags+xml"/>
  <Override PartName="/ppt/tags/tag1195.xml" ContentType="application/vnd.openxmlformats-officedocument.presentationml.tags+xml"/>
  <Override PartName="/ppt/tags/tag1196.xml" ContentType="application/vnd.openxmlformats-officedocument.presentationml.tags+xml"/>
  <Override PartName="/ppt/tags/tag1197.xml" ContentType="application/vnd.openxmlformats-officedocument.presentationml.tags+xml"/>
  <Override PartName="/ppt/tags/tag1198.xml" ContentType="application/vnd.openxmlformats-officedocument.presentationml.tags+xml"/>
  <Override PartName="/ppt/tags/tag119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00.xml" ContentType="application/vnd.openxmlformats-officedocument.presentationml.tags+xml"/>
  <Override PartName="/ppt/tags/tag1201.xml" ContentType="application/vnd.openxmlformats-officedocument.presentationml.tags+xml"/>
  <Override PartName="/ppt/tags/tag1202.xml" ContentType="application/vnd.openxmlformats-officedocument.presentationml.tags+xml"/>
  <Override PartName="/ppt/tags/tag1203.xml" ContentType="application/vnd.openxmlformats-officedocument.presentationml.tags+xml"/>
  <Override PartName="/ppt/tags/tag1204.xml" ContentType="application/vnd.openxmlformats-officedocument.presentationml.tags+xml"/>
  <Override PartName="/ppt/tags/tag1205.xml" ContentType="application/vnd.openxmlformats-officedocument.presentationml.tags+xml"/>
  <Override PartName="/ppt/tags/tag1206.xml" ContentType="application/vnd.openxmlformats-officedocument.presentationml.tags+xml"/>
  <Override PartName="/ppt/tags/tag1207.xml" ContentType="application/vnd.openxmlformats-officedocument.presentationml.tags+xml"/>
  <Override PartName="/ppt/tags/tag1208.xml" ContentType="application/vnd.openxmlformats-officedocument.presentationml.tags+xml"/>
  <Override PartName="/ppt/tags/tag1209.xml" ContentType="application/vnd.openxmlformats-officedocument.presentationml.tags+xml"/>
  <Override PartName="/ppt/tags/tag121.xml" ContentType="application/vnd.openxmlformats-officedocument.presentationml.tags+xml"/>
  <Override PartName="/ppt/tags/tag1210.xml" ContentType="application/vnd.openxmlformats-officedocument.presentationml.tags+xml"/>
  <Override PartName="/ppt/tags/tag1211.xml" ContentType="application/vnd.openxmlformats-officedocument.presentationml.tags+xml"/>
  <Override PartName="/ppt/tags/tag1212.xml" ContentType="application/vnd.openxmlformats-officedocument.presentationml.tags+xml"/>
  <Override PartName="/ppt/tags/tag1213.xml" ContentType="application/vnd.openxmlformats-officedocument.presentationml.tags+xml"/>
  <Override PartName="/ppt/tags/tag1214.xml" ContentType="application/vnd.openxmlformats-officedocument.presentationml.tags+xml"/>
  <Override PartName="/ppt/tags/tag1215.xml" ContentType="application/vnd.openxmlformats-officedocument.presentationml.tags+xml"/>
  <Override PartName="/ppt/tags/tag1216.xml" ContentType="application/vnd.openxmlformats-officedocument.presentationml.tags+xml"/>
  <Override PartName="/ppt/tags/tag1217.xml" ContentType="application/vnd.openxmlformats-officedocument.presentationml.tags+xml"/>
  <Override PartName="/ppt/tags/tag1218.xml" ContentType="application/vnd.openxmlformats-officedocument.presentationml.tags+xml"/>
  <Override PartName="/ppt/tags/tag1219.xml" ContentType="application/vnd.openxmlformats-officedocument.presentationml.tags+xml"/>
  <Override PartName="/ppt/tags/tag122.xml" ContentType="application/vnd.openxmlformats-officedocument.presentationml.tags+xml"/>
  <Override PartName="/ppt/tags/tag1220.xml" ContentType="application/vnd.openxmlformats-officedocument.presentationml.tags+xml"/>
  <Override PartName="/ppt/tags/tag1221.xml" ContentType="application/vnd.openxmlformats-officedocument.presentationml.tags+xml"/>
  <Override PartName="/ppt/tags/tag1222.xml" ContentType="application/vnd.openxmlformats-officedocument.presentationml.tags+xml"/>
  <Override PartName="/ppt/tags/tag1223.xml" ContentType="application/vnd.openxmlformats-officedocument.presentationml.tags+xml"/>
  <Override PartName="/ppt/tags/tag1224.xml" ContentType="application/vnd.openxmlformats-officedocument.presentationml.tags+xml"/>
  <Override PartName="/ppt/tags/tag1225.xml" ContentType="application/vnd.openxmlformats-officedocument.presentationml.tags+xml"/>
  <Override PartName="/ppt/tags/tag1226.xml" ContentType="application/vnd.openxmlformats-officedocument.presentationml.tags+xml"/>
  <Override PartName="/ppt/tags/tag1227.xml" ContentType="application/vnd.openxmlformats-officedocument.presentationml.tags+xml"/>
  <Override PartName="/ppt/tags/tag1228.xml" ContentType="application/vnd.openxmlformats-officedocument.presentationml.tags+xml"/>
  <Override PartName="/ppt/tags/tag1229.xml" ContentType="application/vnd.openxmlformats-officedocument.presentationml.tags+xml"/>
  <Override PartName="/ppt/tags/tag123.xml" ContentType="application/vnd.openxmlformats-officedocument.presentationml.tags+xml"/>
  <Override PartName="/ppt/tags/tag1230.xml" ContentType="application/vnd.openxmlformats-officedocument.presentationml.tags+xml"/>
  <Override PartName="/ppt/tags/tag1231.xml" ContentType="application/vnd.openxmlformats-officedocument.presentationml.tags+xml"/>
  <Override PartName="/ppt/tags/tag1232.xml" ContentType="application/vnd.openxmlformats-officedocument.presentationml.tags+xml"/>
  <Override PartName="/ppt/tags/tag1233.xml" ContentType="application/vnd.openxmlformats-officedocument.presentationml.tags+xml"/>
  <Override PartName="/ppt/tags/tag1234.xml" ContentType="application/vnd.openxmlformats-officedocument.presentationml.tags+xml"/>
  <Override PartName="/ppt/tags/tag1235.xml" ContentType="application/vnd.openxmlformats-officedocument.presentationml.tags+xml"/>
  <Override PartName="/ppt/tags/tag1236.xml" ContentType="application/vnd.openxmlformats-officedocument.presentationml.tags+xml"/>
  <Override PartName="/ppt/tags/tag1237.xml" ContentType="application/vnd.openxmlformats-officedocument.presentationml.tags+xml"/>
  <Override PartName="/ppt/tags/tag1238.xml" ContentType="application/vnd.openxmlformats-officedocument.presentationml.tags+xml"/>
  <Override PartName="/ppt/tags/tag1239.xml" ContentType="application/vnd.openxmlformats-officedocument.presentationml.tags+xml"/>
  <Override PartName="/ppt/tags/tag124.xml" ContentType="application/vnd.openxmlformats-officedocument.presentationml.tags+xml"/>
  <Override PartName="/ppt/tags/tag1240.xml" ContentType="application/vnd.openxmlformats-officedocument.presentationml.tags+xml"/>
  <Override PartName="/ppt/tags/tag1241.xml" ContentType="application/vnd.openxmlformats-officedocument.presentationml.tags+xml"/>
  <Override PartName="/ppt/tags/tag1242.xml" ContentType="application/vnd.openxmlformats-officedocument.presentationml.tags+xml"/>
  <Override PartName="/ppt/tags/tag1243.xml" ContentType="application/vnd.openxmlformats-officedocument.presentationml.tags+xml"/>
  <Override PartName="/ppt/tags/tag1244.xml" ContentType="application/vnd.openxmlformats-officedocument.presentationml.tags+xml"/>
  <Override PartName="/ppt/tags/tag1245.xml" ContentType="application/vnd.openxmlformats-officedocument.presentationml.tags+xml"/>
  <Override PartName="/ppt/tags/tag1246.xml" ContentType="application/vnd.openxmlformats-officedocument.presentationml.tags+xml"/>
  <Override PartName="/ppt/tags/tag1247.xml" ContentType="application/vnd.openxmlformats-officedocument.presentationml.tags+xml"/>
  <Override PartName="/ppt/tags/tag1248.xml" ContentType="application/vnd.openxmlformats-officedocument.presentationml.tags+xml"/>
  <Override PartName="/ppt/tags/tag1249.xml" ContentType="application/vnd.openxmlformats-officedocument.presentationml.tags+xml"/>
  <Override PartName="/ppt/tags/tag125.xml" ContentType="application/vnd.openxmlformats-officedocument.presentationml.tags+xml"/>
  <Override PartName="/ppt/tags/tag1250.xml" ContentType="application/vnd.openxmlformats-officedocument.presentationml.tags+xml"/>
  <Override PartName="/ppt/tags/tag1251.xml" ContentType="application/vnd.openxmlformats-officedocument.presentationml.tags+xml"/>
  <Override PartName="/ppt/tags/tag1252.xml" ContentType="application/vnd.openxmlformats-officedocument.presentationml.tags+xml"/>
  <Override PartName="/ppt/tags/tag1253.xml" ContentType="application/vnd.openxmlformats-officedocument.presentationml.tags+xml"/>
  <Override PartName="/ppt/tags/tag1254.xml" ContentType="application/vnd.openxmlformats-officedocument.presentationml.tags+xml"/>
  <Override PartName="/ppt/tags/tag1255.xml" ContentType="application/vnd.openxmlformats-officedocument.presentationml.tags+xml"/>
  <Override PartName="/ppt/tags/tag1256.xml" ContentType="application/vnd.openxmlformats-officedocument.presentationml.tags+xml"/>
  <Override PartName="/ppt/tags/tag1257.xml" ContentType="application/vnd.openxmlformats-officedocument.presentationml.tags+xml"/>
  <Override PartName="/ppt/tags/tag1258.xml" ContentType="application/vnd.openxmlformats-officedocument.presentationml.tags+xml"/>
  <Override PartName="/ppt/tags/tag1259.xml" ContentType="application/vnd.openxmlformats-officedocument.presentationml.tags+xml"/>
  <Override PartName="/ppt/tags/tag126.xml" ContentType="application/vnd.openxmlformats-officedocument.presentationml.tags+xml"/>
  <Override PartName="/ppt/tags/tag1260.xml" ContentType="application/vnd.openxmlformats-officedocument.presentationml.tags+xml"/>
  <Override PartName="/ppt/tags/tag1261.xml" ContentType="application/vnd.openxmlformats-officedocument.presentationml.tags+xml"/>
  <Override PartName="/ppt/tags/tag1262.xml" ContentType="application/vnd.openxmlformats-officedocument.presentationml.tags+xml"/>
  <Override PartName="/ppt/tags/tag1263.xml" ContentType="application/vnd.openxmlformats-officedocument.presentationml.tags+xml"/>
  <Override PartName="/ppt/tags/tag1264.xml" ContentType="application/vnd.openxmlformats-officedocument.presentationml.tags+xml"/>
  <Override PartName="/ppt/tags/tag1265.xml" ContentType="application/vnd.openxmlformats-officedocument.presentationml.tags+xml"/>
  <Override PartName="/ppt/tags/tag1266.xml" ContentType="application/vnd.openxmlformats-officedocument.presentationml.tags+xml"/>
  <Override PartName="/ppt/tags/tag1267.xml" ContentType="application/vnd.openxmlformats-officedocument.presentationml.tags+xml"/>
  <Override PartName="/ppt/tags/tag1268.xml" ContentType="application/vnd.openxmlformats-officedocument.presentationml.tags+xml"/>
  <Override PartName="/ppt/tags/tag1269.xml" ContentType="application/vnd.openxmlformats-officedocument.presentationml.tags+xml"/>
  <Override PartName="/ppt/tags/tag127.xml" ContentType="application/vnd.openxmlformats-officedocument.presentationml.tags+xml"/>
  <Override PartName="/ppt/tags/tag1270.xml" ContentType="application/vnd.openxmlformats-officedocument.presentationml.tags+xml"/>
  <Override PartName="/ppt/tags/tag1271.xml" ContentType="application/vnd.openxmlformats-officedocument.presentationml.tags+xml"/>
  <Override PartName="/ppt/tags/tag1272.xml" ContentType="application/vnd.openxmlformats-officedocument.presentationml.tags+xml"/>
  <Override PartName="/ppt/tags/tag1273.xml" ContentType="application/vnd.openxmlformats-officedocument.presentationml.tags+xml"/>
  <Override PartName="/ppt/tags/tag1274.xml" ContentType="application/vnd.openxmlformats-officedocument.presentationml.tags+xml"/>
  <Override PartName="/ppt/tags/tag1275.xml" ContentType="application/vnd.openxmlformats-officedocument.presentationml.tags+xml"/>
  <Override PartName="/ppt/tags/tag1276.xml" ContentType="application/vnd.openxmlformats-officedocument.presentationml.tags+xml"/>
  <Override PartName="/ppt/tags/tag1277.xml" ContentType="application/vnd.openxmlformats-officedocument.presentationml.tags+xml"/>
  <Override PartName="/ppt/tags/tag1278.xml" ContentType="application/vnd.openxmlformats-officedocument.presentationml.tags+xml"/>
  <Override PartName="/ppt/tags/tag1279.xml" ContentType="application/vnd.openxmlformats-officedocument.presentationml.tags+xml"/>
  <Override PartName="/ppt/tags/tag128.xml" ContentType="application/vnd.openxmlformats-officedocument.presentationml.tags+xml"/>
  <Override PartName="/ppt/tags/tag1280.xml" ContentType="application/vnd.openxmlformats-officedocument.presentationml.tags+xml"/>
  <Override PartName="/ppt/tags/tag1281.xml" ContentType="application/vnd.openxmlformats-officedocument.presentationml.tags+xml"/>
  <Override PartName="/ppt/tags/tag1282.xml" ContentType="application/vnd.openxmlformats-officedocument.presentationml.tags+xml"/>
  <Override PartName="/ppt/tags/tag1283.xml" ContentType="application/vnd.openxmlformats-officedocument.presentationml.tags+xml"/>
  <Override PartName="/ppt/tags/tag1284.xml" ContentType="application/vnd.openxmlformats-officedocument.presentationml.tags+xml"/>
  <Override PartName="/ppt/tags/tag1285.xml" ContentType="application/vnd.openxmlformats-officedocument.presentationml.tags+xml"/>
  <Override PartName="/ppt/tags/tag1286.xml" ContentType="application/vnd.openxmlformats-officedocument.presentationml.tags+xml"/>
  <Override PartName="/ppt/tags/tag1287.xml" ContentType="application/vnd.openxmlformats-officedocument.presentationml.tags+xml"/>
  <Override PartName="/ppt/tags/tag1288.xml" ContentType="application/vnd.openxmlformats-officedocument.presentationml.tags+xml"/>
  <Override PartName="/ppt/tags/tag1289.xml" ContentType="application/vnd.openxmlformats-officedocument.presentationml.tags+xml"/>
  <Override PartName="/ppt/tags/tag129.xml" ContentType="application/vnd.openxmlformats-officedocument.presentationml.tags+xml"/>
  <Override PartName="/ppt/tags/tag1290.xml" ContentType="application/vnd.openxmlformats-officedocument.presentationml.tags+xml"/>
  <Override PartName="/ppt/tags/tag1291.xml" ContentType="application/vnd.openxmlformats-officedocument.presentationml.tags+xml"/>
  <Override PartName="/ppt/tags/tag1292.xml" ContentType="application/vnd.openxmlformats-officedocument.presentationml.tags+xml"/>
  <Override PartName="/ppt/tags/tag1293.xml" ContentType="application/vnd.openxmlformats-officedocument.presentationml.tags+xml"/>
  <Override PartName="/ppt/tags/tag1294.xml" ContentType="application/vnd.openxmlformats-officedocument.presentationml.tags+xml"/>
  <Override PartName="/ppt/tags/tag1295.xml" ContentType="application/vnd.openxmlformats-officedocument.presentationml.tags+xml"/>
  <Override PartName="/ppt/tags/tag1296.xml" ContentType="application/vnd.openxmlformats-officedocument.presentationml.tags+xml"/>
  <Override PartName="/ppt/tags/tag1297.xml" ContentType="application/vnd.openxmlformats-officedocument.presentationml.tags+xml"/>
  <Override PartName="/ppt/tags/tag1298.xml" ContentType="application/vnd.openxmlformats-officedocument.presentationml.tags+xml"/>
  <Override PartName="/ppt/tags/tag129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00.xml" ContentType="application/vnd.openxmlformats-officedocument.presentationml.tags+xml"/>
  <Override PartName="/ppt/tags/tag1301.xml" ContentType="application/vnd.openxmlformats-officedocument.presentationml.tags+xml"/>
  <Override PartName="/ppt/tags/tag1302.xml" ContentType="application/vnd.openxmlformats-officedocument.presentationml.tags+xml"/>
  <Override PartName="/ppt/tags/tag1303.xml" ContentType="application/vnd.openxmlformats-officedocument.presentationml.tags+xml"/>
  <Override PartName="/ppt/tags/tag1304.xml" ContentType="application/vnd.openxmlformats-officedocument.presentationml.tags+xml"/>
  <Override PartName="/ppt/tags/tag1305.xml" ContentType="application/vnd.openxmlformats-officedocument.presentationml.tags+xml"/>
  <Override PartName="/ppt/tags/tag1306.xml" ContentType="application/vnd.openxmlformats-officedocument.presentationml.tags+xml"/>
  <Override PartName="/ppt/tags/tag1307.xml" ContentType="application/vnd.openxmlformats-officedocument.presentationml.tags+xml"/>
  <Override PartName="/ppt/tags/tag1308.xml" ContentType="application/vnd.openxmlformats-officedocument.presentationml.tags+xml"/>
  <Override PartName="/ppt/tags/tag1309.xml" ContentType="application/vnd.openxmlformats-officedocument.presentationml.tags+xml"/>
  <Override PartName="/ppt/tags/tag131.xml" ContentType="application/vnd.openxmlformats-officedocument.presentationml.tags+xml"/>
  <Override PartName="/ppt/tags/tag1310.xml" ContentType="application/vnd.openxmlformats-officedocument.presentationml.tags+xml"/>
  <Override PartName="/ppt/tags/tag1311.xml" ContentType="application/vnd.openxmlformats-officedocument.presentationml.tags+xml"/>
  <Override PartName="/ppt/tags/tag1312.xml" ContentType="application/vnd.openxmlformats-officedocument.presentationml.tags+xml"/>
  <Override PartName="/ppt/tags/tag1313.xml" ContentType="application/vnd.openxmlformats-officedocument.presentationml.tags+xml"/>
  <Override PartName="/ppt/tags/tag1314.xml" ContentType="application/vnd.openxmlformats-officedocument.presentationml.tags+xml"/>
  <Override PartName="/ppt/tags/tag1315.xml" ContentType="application/vnd.openxmlformats-officedocument.presentationml.tags+xml"/>
  <Override PartName="/ppt/tags/tag1316.xml" ContentType="application/vnd.openxmlformats-officedocument.presentationml.tags+xml"/>
  <Override PartName="/ppt/tags/tag1317.xml" ContentType="application/vnd.openxmlformats-officedocument.presentationml.tags+xml"/>
  <Override PartName="/ppt/tags/tag1318.xml" ContentType="application/vnd.openxmlformats-officedocument.presentationml.tags+xml"/>
  <Override PartName="/ppt/tags/tag1319.xml" ContentType="application/vnd.openxmlformats-officedocument.presentationml.tags+xml"/>
  <Override PartName="/ppt/tags/tag132.xml" ContentType="application/vnd.openxmlformats-officedocument.presentationml.tags+xml"/>
  <Override PartName="/ppt/tags/tag1320.xml" ContentType="application/vnd.openxmlformats-officedocument.presentationml.tags+xml"/>
  <Override PartName="/ppt/tags/tag1321.xml" ContentType="application/vnd.openxmlformats-officedocument.presentationml.tags+xml"/>
  <Override PartName="/ppt/tags/tag1322.xml" ContentType="application/vnd.openxmlformats-officedocument.presentationml.tags+xml"/>
  <Override PartName="/ppt/tags/tag1323.xml" ContentType="application/vnd.openxmlformats-officedocument.presentationml.tags+xml"/>
  <Override PartName="/ppt/tags/tag1324.xml" ContentType="application/vnd.openxmlformats-officedocument.presentationml.tags+xml"/>
  <Override PartName="/ppt/tags/tag1325.xml" ContentType="application/vnd.openxmlformats-officedocument.presentationml.tags+xml"/>
  <Override PartName="/ppt/tags/tag1326.xml" ContentType="application/vnd.openxmlformats-officedocument.presentationml.tags+xml"/>
  <Override PartName="/ppt/tags/tag1327.xml" ContentType="application/vnd.openxmlformats-officedocument.presentationml.tags+xml"/>
  <Override PartName="/ppt/tags/tag1328.xml" ContentType="application/vnd.openxmlformats-officedocument.presentationml.tags+xml"/>
  <Override PartName="/ppt/tags/tag1329.xml" ContentType="application/vnd.openxmlformats-officedocument.presentationml.tags+xml"/>
  <Override PartName="/ppt/tags/tag133.xml" ContentType="application/vnd.openxmlformats-officedocument.presentationml.tags+xml"/>
  <Override PartName="/ppt/tags/tag1330.xml" ContentType="application/vnd.openxmlformats-officedocument.presentationml.tags+xml"/>
  <Override PartName="/ppt/tags/tag1331.xml" ContentType="application/vnd.openxmlformats-officedocument.presentationml.tags+xml"/>
  <Override PartName="/ppt/tags/tag1332.xml" ContentType="application/vnd.openxmlformats-officedocument.presentationml.tags+xml"/>
  <Override PartName="/ppt/tags/tag1333.xml" ContentType="application/vnd.openxmlformats-officedocument.presentationml.tags+xml"/>
  <Override PartName="/ppt/tags/tag1334.xml" ContentType="application/vnd.openxmlformats-officedocument.presentationml.tags+xml"/>
  <Override PartName="/ppt/tags/tag1335.xml" ContentType="application/vnd.openxmlformats-officedocument.presentationml.tags+xml"/>
  <Override PartName="/ppt/tags/tag1336.xml" ContentType="application/vnd.openxmlformats-officedocument.presentationml.tags+xml"/>
  <Override PartName="/ppt/tags/tag1337.xml" ContentType="application/vnd.openxmlformats-officedocument.presentationml.tags+xml"/>
  <Override PartName="/ppt/tags/tag1338.xml" ContentType="application/vnd.openxmlformats-officedocument.presentationml.tags+xml"/>
  <Override PartName="/ppt/tags/tag1339.xml" ContentType="application/vnd.openxmlformats-officedocument.presentationml.tags+xml"/>
  <Override PartName="/ppt/tags/tag134.xml" ContentType="application/vnd.openxmlformats-officedocument.presentationml.tags+xml"/>
  <Override PartName="/ppt/tags/tag1340.xml" ContentType="application/vnd.openxmlformats-officedocument.presentationml.tags+xml"/>
  <Override PartName="/ppt/tags/tag1341.xml" ContentType="application/vnd.openxmlformats-officedocument.presentationml.tags+xml"/>
  <Override PartName="/ppt/tags/tag1342.xml" ContentType="application/vnd.openxmlformats-officedocument.presentationml.tags+xml"/>
  <Override PartName="/ppt/tags/tag1343.xml" ContentType="application/vnd.openxmlformats-officedocument.presentationml.tags+xml"/>
  <Override PartName="/ppt/tags/tag1344.xml" ContentType="application/vnd.openxmlformats-officedocument.presentationml.tags+xml"/>
  <Override PartName="/ppt/tags/tag1345.xml" ContentType="application/vnd.openxmlformats-officedocument.presentationml.tags+xml"/>
  <Override PartName="/ppt/tags/tag1346.xml" ContentType="application/vnd.openxmlformats-officedocument.presentationml.tags+xml"/>
  <Override PartName="/ppt/tags/tag1347.xml" ContentType="application/vnd.openxmlformats-officedocument.presentationml.tags+xml"/>
  <Override PartName="/ppt/tags/tag1348.xml" ContentType="application/vnd.openxmlformats-officedocument.presentationml.tags+xml"/>
  <Override PartName="/ppt/tags/tag1349.xml" ContentType="application/vnd.openxmlformats-officedocument.presentationml.tags+xml"/>
  <Override PartName="/ppt/tags/tag135.xml" ContentType="application/vnd.openxmlformats-officedocument.presentationml.tags+xml"/>
  <Override PartName="/ppt/tags/tag1350.xml" ContentType="application/vnd.openxmlformats-officedocument.presentationml.tags+xml"/>
  <Override PartName="/ppt/tags/tag1351.xml" ContentType="application/vnd.openxmlformats-officedocument.presentationml.tags+xml"/>
  <Override PartName="/ppt/tags/tag1352.xml" ContentType="application/vnd.openxmlformats-officedocument.presentationml.tags+xml"/>
  <Override PartName="/ppt/tags/tag1353.xml" ContentType="application/vnd.openxmlformats-officedocument.presentationml.tags+xml"/>
  <Override PartName="/ppt/tags/tag1354.xml" ContentType="application/vnd.openxmlformats-officedocument.presentationml.tags+xml"/>
  <Override PartName="/ppt/tags/tag1355.xml" ContentType="application/vnd.openxmlformats-officedocument.presentationml.tags+xml"/>
  <Override PartName="/ppt/tags/tag1356.xml" ContentType="application/vnd.openxmlformats-officedocument.presentationml.tags+xml"/>
  <Override PartName="/ppt/tags/tag1357.xml" ContentType="application/vnd.openxmlformats-officedocument.presentationml.tags+xml"/>
  <Override PartName="/ppt/tags/tag1358.xml" ContentType="application/vnd.openxmlformats-officedocument.presentationml.tags+xml"/>
  <Override PartName="/ppt/tags/tag1359.xml" ContentType="application/vnd.openxmlformats-officedocument.presentationml.tags+xml"/>
  <Override PartName="/ppt/tags/tag136.xml" ContentType="application/vnd.openxmlformats-officedocument.presentationml.tags+xml"/>
  <Override PartName="/ppt/tags/tag1360.xml" ContentType="application/vnd.openxmlformats-officedocument.presentationml.tags+xml"/>
  <Override PartName="/ppt/tags/tag1361.xml" ContentType="application/vnd.openxmlformats-officedocument.presentationml.tags+xml"/>
  <Override PartName="/ppt/tags/tag1362.xml" ContentType="application/vnd.openxmlformats-officedocument.presentationml.tags+xml"/>
  <Override PartName="/ppt/tags/tag1363.xml" ContentType="application/vnd.openxmlformats-officedocument.presentationml.tags+xml"/>
  <Override PartName="/ppt/tags/tag1364.xml" ContentType="application/vnd.openxmlformats-officedocument.presentationml.tags+xml"/>
  <Override PartName="/ppt/tags/tag1365.xml" ContentType="application/vnd.openxmlformats-officedocument.presentationml.tags+xml"/>
  <Override PartName="/ppt/tags/tag1366.xml" ContentType="application/vnd.openxmlformats-officedocument.presentationml.tags+xml"/>
  <Override PartName="/ppt/tags/tag1367.xml" ContentType="application/vnd.openxmlformats-officedocument.presentationml.tags+xml"/>
  <Override PartName="/ppt/tags/tag1368.xml" ContentType="application/vnd.openxmlformats-officedocument.presentationml.tags+xml"/>
  <Override PartName="/ppt/tags/tag1369.xml" ContentType="application/vnd.openxmlformats-officedocument.presentationml.tags+xml"/>
  <Override PartName="/ppt/tags/tag137.xml" ContentType="application/vnd.openxmlformats-officedocument.presentationml.tags+xml"/>
  <Override PartName="/ppt/tags/tag1370.xml" ContentType="application/vnd.openxmlformats-officedocument.presentationml.tags+xml"/>
  <Override PartName="/ppt/tags/tag1371.xml" ContentType="application/vnd.openxmlformats-officedocument.presentationml.tags+xml"/>
  <Override PartName="/ppt/tags/tag1372.xml" ContentType="application/vnd.openxmlformats-officedocument.presentationml.tags+xml"/>
  <Override PartName="/ppt/tags/tag1373.xml" ContentType="application/vnd.openxmlformats-officedocument.presentationml.tags+xml"/>
  <Override PartName="/ppt/tags/tag1374.xml" ContentType="application/vnd.openxmlformats-officedocument.presentationml.tags+xml"/>
  <Override PartName="/ppt/tags/tag1375.xml" ContentType="application/vnd.openxmlformats-officedocument.presentationml.tags+xml"/>
  <Override PartName="/ppt/tags/tag1376.xml" ContentType="application/vnd.openxmlformats-officedocument.presentationml.tags+xml"/>
  <Override PartName="/ppt/tags/tag1377.xml" ContentType="application/vnd.openxmlformats-officedocument.presentationml.tags+xml"/>
  <Override PartName="/ppt/tags/tag1378.xml" ContentType="application/vnd.openxmlformats-officedocument.presentationml.tags+xml"/>
  <Override PartName="/ppt/tags/tag1379.xml" ContentType="application/vnd.openxmlformats-officedocument.presentationml.tags+xml"/>
  <Override PartName="/ppt/tags/tag138.xml" ContentType="application/vnd.openxmlformats-officedocument.presentationml.tags+xml"/>
  <Override PartName="/ppt/tags/tag1380.xml" ContentType="application/vnd.openxmlformats-officedocument.presentationml.tags+xml"/>
  <Override PartName="/ppt/tags/tag1381.xml" ContentType="application/vnd.openxmlformats-officedocument.presentationml.tags+xml"/>
  <Override PartName="/ppt/tags/tag1382.xml" ContentType="application/vnd.openxmlformats-officedocument.presentationml.tags+xml"/>
  <Override PartName="/ppt/tags/tag1383.xml" ContentType="application/vnd.openxmlformats-officedocument.presentationml.tags+xml"/>
  <Override PartName="/ppt/tags/tag1384.xml" ContentType="application/vnd.openxmlformats-officedocument.presentationml.tags+xml"/>
  <Override PartName="/ppt/tags/tag1385.xml" ContentType="application/vnd.openxmlformats-officedocument.presentationml.tags+xml"/>
  <Override PartName="/ppt/tags/tag1386.xml" ContentType="application/vnd.openxmlformats-officedocument.presentationml.tags+xml"/>
  <Override PartName="/ppt/tags/tag1387.xml" ContentType="application/vnd.openxmlformats-officedocument.presentationml.tags+xml"/>
  <Override PartName="/ppt/tags/tag1388.xml" ContentType="application/vnd.openxmlformats-officedocument.presentationml.tags+xml"/>
  <Override PartName="/ppt/tags/tag1389.xml" ContentType="application/vnd.openxmlformats-officedocument.presentationml.tags+xml"/>
  <Override PartName="/ppt/tags/tag139.xml" ContentType="application/vnd.openxmlformats-officedocument.presentationml.tags+xml"/>
  <Override PartName="/ppt/tags/tag1390.xml" ContentType="application/vnd.openxmlformats-officedocument.presentationml.tags+xml"/>
  <Override PartName="/ppt/tags/tag1391.xml" ContentType="application/vnd.openxmlformats-officedocument.presentationml.tags+xml"/>
  <Override PartName="/ppt/tags/tag1392.xml" ContentType="application/vnd.openxmlformats-officedocument.presentationml.tags+xml"/>
  <Override PartName="/ppt/tags/tag1393.xml" ContentType="application/vnd.openxmlformats-officedocument.presentationml.tags+xml"/>
  <Override PartName="/ppt/tags/tag1394.xml" ContentType="application/vnd.openxmlformats-officedocument.presentationml.tags+xml"/>
  <Override PartName="/ppt/tags/tag1395.xml" ContentType="application/vnd.openxmlformats-officedocument.presentationml.tags+xml"/>
  <Override PartName="/ppt/tags/tag1396.xml" ContentType="application/vnd.openxmlformats-officedocument.presentationml.tags+xml"/>
  <Override PartName="/ppt/tags/tag1397.xml" ContentType="application/vnd.openxmlformats-officedocument.presentationml.tags+xml"/>
  <Override PartName="/ppt/tags/tag1398.xml" ContentType="application/vnd.openxmlformats-officedocument.presentationml.tags+xml"/>
  <Override PartName="/ppt/tags/tag139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00.xml" ContentType="application/vnd.openxmlformats-officedocument.presentationml.tags+xml"/>
  <Override PartName="/ppt/tags/tag1401.xml" ContentType="application/vnd.openxmlformats-officedocument.presentationml.tags+xml"/>
  <Override PartName="/ppt/tags/tag1402.xml" ContentType="application/vnd.openxmlformats-officedocument.presentationml.tags+xml"/>
  <Override PartName="/ppt/tags/tag1403.xml" ContentType="application/vnd.openxmlformats-officedocument.presentationml.tags+xml"/>
  <Override PartName="/ppt/tags/tag1404.xml" ContentType="application/vnd.openxmlformats-officedocument.presentationml.tags+xml"/>
  <Override PartName="/ppt/tags/tag1405.xml" ContentType="application/vnd.openxmlformats-officedocument.presentationml.tags+xml"/>
  <Override PartName="/ppt/tags/tag1406.xml" ContentType="application/vnd.openxmlformats-officedocument.presentationml.tags+xml"/>
  <Override PartName="/ppt/tags/tag1407.xml" ContentType="application/vnd.openxmlformats-officedocument.presentationml.tags+xml"/>
  <Override PartName="/ppt/tags/tag1408.xml" ContentType="application/vnd.openxmlformats-officedocument.presentationml.tags+xml"/>
  <Override PartName="/ppt/tags/tag1409.xml" ContentType="application/vnd.openxmlformats-officedocument.presentationml.tags+xml"/>
  <Override PartName="/ppt/tags/tag141.xml" ContentType="application/vnd.openxmlformats-officedocument.presentationml.tags+xml"/>
  <Override PartName="/ppt/tags/tag1410.xml" ContentType="application/vnd.openxmlformats-officedocument.presentationml.tags+xml"/>
  <Override PartName="/ppt/tags/tag1411.xml" ContentType="application/vnd.openxmlformats-officedocument.presentationml.tags+xml"/>
  <Override PartName="/ppt/tags/tag1412.xml" ContentType="application/vnd.openxmlformats-officedocument.presentationml.tags+xml"/>
  <Override PartName="/ppt/tags/tag1413.xml" ContentType="application/vnd.openxmlformats-officedocument.presentationml.tags+xml"/>
  <Override PartName="/ppt/tags/tag1414.xml" ContentType="application/vnd.openxmlformats-officedocument.presentationml.tags+xml"/>
  <Override PartName="/ppt/tags/tag1415.xml" ContentType="application/vnd.openxmlformats-officedocument.presentationml.tags+xml"/>
  <Override PartName="/ppt/tags/tag1416.xml" ContentType="application/vnd.openxmlformats-officedocument.presentationml.tags+xml"/>
  <Override PartName="/ppt/tags/tag1417.xml" ContentType="application/vnd.openxmlformats-officedocument.presentationml.tags+xml"/>
  <Override PartName="/ppt/tags/tag1418.xml" ContentType="application/vnd.openxmlformats-officedocument.presentationml.tags+xml"/>
  <Override PartName="/ppt/tags/tag1419.xml" ContentType="application/vnd.openxmlformats-officedocument.presentationml.tags+xml"/>
  <Override PartName="/ppt/tags/tag142.xml" ContentType="application/vnd.openxmlformats-officedocument.presentationml.tags+xml"/>
  <Override PartName="/ppt/tags/tag1420.xml" ContentType="application/vnd.openxmlformats-officedocument.presentationml.tags+xml"/>
  <Override PartName="/ppt/tags/tag1421.xml" ContentType="application/vnd.openxmlformats-officedocument.presentationml.tags+xml"/>
  <Override PartName="/ppt/tags/tag1422.xml" ContentType="application/vnd.openxmlformats-officedocument.presentationml.tags+xml"/>
  <Override PartName="/ppt/tags/tag1423.xml" ContentType="application/vnd.openxmlformats-officedocument.presentationml.tags+xml"/>
  <Override PartName="/ppt/tags/tag1424.xml" ContentType="application/vnd.openxmlformats-officedocument.presentationml.tags+xml"/>
  <Override PartName="/ppt/tags/tag1425.xml" ContentType="application/vnd.openxmlformats-officedocument.presentationml.tags+xml"/>
  <Override PartName="/ppt/tags/tag1426.xml" ContentType="application/vnd.openxmlformats-officedocument.presentationml.tags+xml"/>
  <Override PartName="/ppt/tags/tag1427.xml" ContentType="application/vnd.openxmlformats-officedocument.presentationml.tags+xml"/>
  <Override PartName="/ppt/tags/tag1428.xml" ContentType="application/vnd.openxmlformats-officedocument.presentationml.tags+xml"/>
  <Override PartName="/ppt/tags/tag1429.xml" ContentType="application/vnd.openxmlformats-officedocument.presentationml.tags+xml"/>
  <Override PartName="/ppt/tags/tag143.xml" ContentType="application/vnd.openxmlformats-officedocument.presentationml.tags+xml"/>
  <Override PartName="/ppt/tags/tag1430.xml" ContentType="application/vnd.openxmlformats-officedocument.presentationml.tags+xml"/>
  <Override PartName="/ppt/tags/tag1431.xml" ContentType="application/vnd.openxmlformats-officedocument.presentationml.tags+xml"/>
  <Override PartName="/ppt/tags/tag1432.xml" ContentType="application/vnd.openxmlformats-officedocument.presentationml.tags+xml"/>
  <Override PartName="/ppt/tags/tag1433.xml" ContentType="application/vnd.openxmlformats-officedocument.presentationml.tags+xml"/>
  <Override PartName="/ppt/tags/tag1434.xml" ContentType="application/vnd.openxmlformats-officedocument.presentationml.tags+xml"/>
  <Override PartName="/ppt/tags/tag1435.xml" ContentType="application/vnd.openxmlformats-officedocument.presentationml.tags+xml"/>
  <Override PartName="/ppt/tags/tag1436.xml" ContentType="application/vnd.openxmlformats-officedocument.presentationml.tags+xml"/>
  <Override PartName="/ppt/tags/tag1437.xml" ContentType="application/vnd.openxmlformats-officedocument.presentationml.tags+xml"/>
  <Override PartName="/ppt/tags/tag1438.xml" ContentType="application/vnd.openxmlformats-officedocument.presentationml.tags+xml"/>
  <Override PartName="/ppt/tags/tag1439.xml" ContentType="application/vnd.openxmlformats-officedocument.presentationml.tags+xml"/>
  <Override PartName="/ppt/tags/tag144.xml" ContentType="application/vnd.openxmlformats-officedocument.presentationml.tags+xml"/>
  <Override PartName="/ppt/tags/tag1440.xml" ContentType="application/vnd.openxmlformats-officedocument.presentationml.tags+xml"/>
  <Override PartName="/ppt/tags/tag1441.xml" ContentType="application/vnd.openxmlformats-officedocument.presentationml.tags+xml"/>
  <Override PartName="/ppt/tags/tag1442.xml" ContentType="application/vnd.openxmlformats-officedocument.presentationml.tags+xml"/>
  <Override PartName="/ppt/tags/tag1443.xml" ContentType="application/vnd.openxmlformats-officedocument.presentationml.tags+xml"/>
  <Override PartName="/ppt/tags/tag1444.xml" ContentType="application/vnd.openxmlformats-officedocument.presentationml.tags+xml"/>
  <Override PartName="/ppt/tags/tag1445.xml" ContentType="application/vnd.openxmlformats-officedocument.presentationml.tags+xml"/>
  <Override PartName="/ppt/tags/tag1446.xml" ContentType="application/vnd.openxmlformats-officedocument.presentationml.tags+xml"/>
  <Override PartName="/ppt/tags/tag1447.xml" ContentType="application/vnd.openxmlformats-officedocument.presentationml.tags+xml"/>
  <Override PartName="/ppt/tags/tag1448.xml" ContentType="application/vnd.openxmlformats-officedocument.presentationml.tags+xml"/>
  <Override PartName="/ppt/tags/tag1449.xml" ContentType="application/vnd.openxmlformats-officedocument.presentationml.tags+xml"/>
  <Override PartName="/ppt/tags/tag145.xml" ContentType="application/vnd.openxmlformats-officedocument.presentationml.tags+xml"/>
  <Override PartName="/ppt/tags/tag1450.xml" ContentType="application/vnd.openxmlformats-officedocument.presentationml.tags+xml"/>
  <Override PartName="/ppt/tags/tag1451.xml" ContentType="application/vnd.openxmlformats-officedocument.presentationml.tags+xml"/>
  <Override PartName="/ppt/tags/tag1452.xml" ContentType="application/vnd.openxmlformats-officedocument.presentationml.tags+xml"/>
  <Override PartName="/ppt/tags/tag1453.xml" ContentType="application/vnd.openxmlformats-officedocument.presentationml.tags+xml"/>
  <Override PartName="/ppt/tags/tag1454.xml" ContentType="application/vnd.openxmlformats-officedocument.presentationml.tags+xml"/>
  <Override PartName="/ppt/tags/tag1455.xml" ContentType="application/vnd.openxmlformats-officedocument.presentationml.tags+xml"/>
  <Override PartName="/ppt/tags/tag1456.xml" ContentType="application/vnd.openxmlformats-officedocument.presentationml.tags+xml"/>
  <Override PartName="/ppt/tags/tag1457.xml" ContentType="application/vnd.openxmlformats-officedocument.presentationml.tags+xml"/>
  <Override PartName="/ppt/tags/tag1458.xml" ContentType="application/vnd.openxmlformats-officedocument.presentationml.tags+xml"/>
  <Override PartName="/ppt/tags/tag1459.xml" ContentType="application/vnd.openxmlformats-officedocument.presentationml.tags+xml"/>
  <Override PartName="/ppt/tags/tag146.xml" ContentType="application/vnd.openxmlformats-officedocument.presentationml.tags+xml"/>
  <Override PartName="/ppt/tags/tag1460.xml" ContentType="application/vnd.openxmlformats-officedocument.presentationml.tags+xml"/>
  <Override PartName="/ppt/tags/tag1461.xml" ContentType="application/vnd.openxmlformats-officedocument.presentationml.tags+xml"/>
  <Override PartName="/ppt/tags/tag1462.xml" ContentType="application/vnd.openxmlformats-officedocument.presentationml.tags+xml"/>
  <Override PartName="/ppt/tags/tag1463.xml" ContentType="application/vnd.openxmlformats-officedocument.presentationml.tags+xml"/>
  <Override PartName="/ppt/tags/tag1464.xml" ContentType="application/vnd.openxmlformats-officedocument.presentationml.tags+xml"/>
  <Override PartName="/ppt/tags/tag1465.xml" ContentType="application/vnd.openxmlformats-officedocument.presentationml.tags+xml"/>
  <Override PartName="/ppt/tags/tag1466.xml" ContentType="application/vnd.openxmlformats-officedocument.presentationml.tags+xml"/>
  <Override PartName="/ppt/tags/tag1467.xml" ContentType="application/vnd.openxmlformats-officedocument.presentationml.tags+xml"/>
  <Override PartName="/ppt/tags/tag1468.xml" ContentType="application/vnd.openxmlformats-officedocument.presentationml.tags+xml"/>
  <Override PartName="/ppt/tags/tag1469.xml" ContentType="application/vnd.openxmlformats-officedocument.presentationml.tags+xml"/>
  <Override PartName="/ppt/tags/tag147.xml" ContentType="application/vnd.openxmlformats-officedocument.presentationml.tags+xml"/>
  <Override PartName="/ppt/tags/tag1470.xml" ContentType="application/vnd.openxmlformats-officedocument.presentationml.tags+xml"/>
  <Override PartName="/ppt/tags/tag1471.xml" ContentType="application/vnd.openxmlformats-officedocument.presentationml.tags+xml"/>
  <Override PartName="/ppt/tags/tag1472.xml" ContentType="application/vnd.openxmlformats-officedocument.presentationml.tags+xml"/>
  <Override PartName="/ppt/tags/tag1473.xml" ContentType="application/vnd.openxmlformats-officedocument.presentationml.tags+xml"/>
  <Override PartName="/ppt/tags/tag1474.xml" ContentType="application/vnd.openxmlformats-officedocument.presentationml.tags+xml"/>
  <Override PartName="/ppt/tags/tag1475.xml" ContentType="application/vnd.openxmlformats-officedocument.presentationml.tags+xml"/>
  <Override PartName="/ppt/tags/tag1476.xml" ContentType="application/vnd.openxmlformats-officedocument.presentationml.tags+xml"/>
  <Override PartName="/ppt/tags/tag1477.xml" ContentType="application/vnd.openxmlformats-officedocument.presentationml.tags+xml"/>
  <Override PartName="/ppt/tags/tag1478.xml" ContentType="application/vnd.openxmlformats-officedocument.presentationml.tags+xml"/>
  <Override PartName="/ppt/tags/tag1479.xml" ContentType="application/vnd.openxmlformats-officedocument.presentationml.tags+xml"/>
  <Override PartName="/ppt/tags/tag148.xml" ContentType="application/vnd.openxmlformats-officedocument.presentationml.tags+xml"/>
  <Override PartName="/ppt/tags/tag1480.xml" ContentType="application/vnd.openxmlformats-officedocument.presentationml.tags+xml"/>
  <Override PartName="/ppt/tags/tag1481.xml" ContentType="application/vnd.openxmlformats-officedocument.presentationml.tags+xml"/>
  <Override PartName="/ppt/tags/tag1482.xml" ContentType="application/vnd.openxmlformats-officedocument.presentationml.tags+xml"/>
  <Override PartName="/ppt/tags/tag1483.xml" ContentType="application/vnd.openxmlformats-officedocument.presentationml.tags+xml"/>
  <Override PartName="/ppt/tags/tag1484.xml" ContentType="application/vnd.openxmlformats-officedocument.presentationml.tags+xml"/>
  <Override PartName="/ppt/tags/tag1485.xml" ContentType="application/vnd.openxmlformats-officedocument.presentationml.tags+xml"/>
  <Override PartName="/ppt/tags/tag1486.xml" ContentType="application/vnd.openxmlformats-officedocument.presentationml.tags+xml"/>
  <Override PartName="/ppt/tags/tag1487.xml" ContentType="application/vnd.openxmlformats-officedocument.presentationml.tags+xml"/>
  <Override PartName="/ppt/tags/tag1488.xml" ContentType="application/vnd.openxmlformats-officedocument.presentationml.tags+xml"/>
  <Override PartName="/ppt/tags/tag1489.xml" ContentType="application/vnd.openxmlformats-officedocument.presentationml.tags+xml"/>
  <Override PartName="/ppt/tags/tag149.xml" ContentType="application/vnd.openxmlformats-officedocument.presentationml.tags+xml"/>
  <Override PartName="/ppt/tags/tag1490.xml" ContentType="application/vnd.openxmlformats-officedocument.presentationml.tags+xml"/>
  <Override PartName="/ppt/tags/tag1491.xml" ContentType="application/vnd.openxmlformats-officedocument.presentationml.tags+xml"/>
  <Override PartName="/ppt/tags/tag1492.xml" ContentType="application/vnd.openxmlformats-officedocument.presentationml.tags+xml"/>
  <Override PartName="/ppt/tags/tag1493.xml" ContentType="application/vnd.openxmlformats-officedocument.presentationml.tags+xml"/>
  <Override PartName="/ppt/tags/tag1494.xml" ContentType="application/vnd.openxmlformats-officedocument.presentationml.tags+xml"/>
  <Override PartName="/ppt/tags/tag1495.xml" ContentType="application/vnd.openxmlformats-officedocument.presentationml.tags+xml"/>
  <Override PartName="/ppt/tags/tag1496.xml" ContentType="application/vnd.openxmlformats-officedocument.presentationml.tags+xml"/>
  <Override PartName="/ppt/tags/tag1497.xml" ContentType="application/vnd.openxmlformats-officedocument.presentationml.tags+xml"/>
  <Override PartName="/ppt/tags/tag1498.xml" ContentType="application/vnd.openxmlformats-officedocument.presentationml.tags+xml"/>
  <Override PartName="/ppt/tags/tag149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00.xml" ContentType="application/vnd.openxmlformats-officedocument.presentationml.tags+xml"/>
  <Override PartName="/ppt/tags/tag1501.xml" ContentType="application/vnd.openxmlformats-officedocument.presentationml.tags+xml"/>
  <Override PartName="/ppt/tags/tag1502.xml" ContentType="application/vnd.openxmlformats-officedocument.presentationml.tags+xml"/>
  <Override PartName="/ppt/tags/tag1503.xml" ContentType="application/vnd.openxmlformats-officedocument.presentationml.tags+xml"/>
  <Override PartName="/ppt/tags/tag1504.xml" ContentType="application/vnd.openxmlformats-officedocument.presentationml.tags+xml"/>
  <Override PartName="/ppt/tags/tag1505.xml" ContentType="application/vnd.openxmlformats-officedocument.presentationml.tags+xml"/>
  <Override PartName="/ppt/tags/tag1506.xml" ContentType="application/vnd.openxmlformats-officedocument.presentationml.tags+xml"/>
  <Override PartName="/ppt/tags/tag1507.xml" ContentType="application/vnd.openxmlformats-officedocument.presentationml.tags+xml"/>
  <Override PartName="/ppt/tags/tag1508.xml" ContentType="application/vnd.openxmlformats-officedocument.presentationml.tags+xml"/>
  <Override PartName="/ppt/tags/tag1509.xml" ContentType="application/vnd.openxmlformats-officedocument.presentationml.tags+xml"/>
  <Override PartName="/ppt/tags/tag151.xml" ContentType="application/vnd.openxmlformats-officedocument.presentationml.tags+xml"/>
  <Override PartName="/ppt/tags/tag1510.xml" ContentType="application/vnd.openxmlformats-officedocument.presentationml.tags+xml"/>
  <Override PartName="/ppt/tags/tag1511.xml" ContentType="application/vnd.openxmlformats-officedocument.presentationml.tags+xml"/>
  <Override PartName="/ppt/tags/tag1512.xml" ContentType="application/vnd.openxmlformats-officedocument.presentationml.tags+xml"/>
  <Override PartName="/ppt/tags/tag1513.xml" ContentType="application/vnd.openxmlformats-officedocument.presentationml.tags+xml"/>
  <Override PartName="/ppt/tags/tag1514.xml" ContentType="application/vnd.openxmlformats-officedocument.presentationml.tags+xml"/>
  <Override PartName="/ppt/tags/tag1515.xml" ContentType="application/vnd.openxmlformats-officedocument.presentationml.tags+xml"/>
  <Override PartName="/ppt/tags/tag1516.xml" ContentType="application/vnd.openxmlformats-officedocument.presentationml.tags+xml"/>
  <Override PartName="/ppt/tags/tag1517.xml" ContentType="application/vnd.openxmlformats-officedocument.presentationml.tags+xml"/>
  <Override PartName="/ppt/tags/tag1518.xml" ContentType="application/vnd.openxmlformats-officedocument.presentationml.tags+xml"/>
  <Override PartName="/ppt/tags/tag1519.xml" ContentType="application/vnd.openxmlformats-officedocument.presentationml.tags+xml"/>
  <Override PartName="/ppt/tags/tag152.xml" ContentType="application/vnd.openxmlformats-officedocument.presentationml.tags+xml"/>
  <Override PartName="/ppt/tags/tag1520.xml" ContentType="application/vnd.openxmlformats-officedocument.presentationml.tags+xml"/>
  <Override PartName="/ppt/tags/tag1521.xml" ContentType="application/vnd.openxmlformats-officedocument.presentationml.tags+xml"/>
  <Override PartName="/ppt/tags/tag1522.xml" ContentType="application/vnd.openxmlformats-officedocument.presentationml.tags+xml"/>
  <Override PartName="/ppt/tags/tag1523.xml" ContentType="application/vnd.openxmlformats-officedocument.presentationml.tags+xml"/>
  <Override PartName="/ppt/tags/tag1524.xml" ContentType="application/vnd.openxmlformats-officedocument.presentationml.tags+xml"/>
  <Override PartName="/ppt/tags/tag1525.xml" ContentType="application/vnd.openxmlformats-officedocument.presentationml.tags+xml"/>
  <Override PartName="/ppt/tags/tag1526.xml" ContentType="application/vnd.openxmlformats-officedocument.presentationml.tags+xml"/>
  <Override PartName="/ppt/tags/tag1527.xml" ContentType="application/vnd.openxmlformats-officedocument.presentationml.tags+xml"/>
  <Override PartName="/ppt/tags/tag1528.xml" ContentType="application/vnd.openxmlformats-officedocument.presentationml.tags+xml"/>
  <Override PartName="/ppt/tags/tag1529.xml" ContentType="application/vnd.openxmlformats-officedocument.presentationml.tags+xml"/>
  <Override PartName="/ppt/tags/tag153.xml" ContentType="application/vnd.openxmlformats-officedocument.presentationml.tags+xml"/>
  <Override PartName="/ppt/tags/tag1530.xml" ContentType="application/vnd.openxmlformats-officedocument.presentationml.tags+xml"/>
  <Override PartName="/ppt/tags/tag1531.xml" ContentType="application/vnd.openxmlformats-officedocument.presentationml.tags+xml"/>
  <Override PartName="/ppt/tags/tag1532.xml" ContentType="application/vnd.openxmlformats-officedocument.presentationml.tags+xml"/>
  <Override PartName="/ppt/tags/tag1533.xml" ContentType="application/vnd.openxmlformats-officedocument.presentationml.tags+xml"/>
  <Override PartName="/ppt/tags/tag1534.xml" ContentType="application/vnd.openxmlformats-officedocument.presentationml.tags+xml"/>
  <Override PartName="/ppt/tags/tag1535.xml" ContentType="application/vnd.openxmlformats-officedocument.presentationml.tags+xml"/>
  <Override PartName="/ppt/tags/tag1536.xml" ContentType="application/vnd.openxmlformats-officedocument.presentationml.tags+xml"/>
  <Override PartName="/ppt/tags/tag1537.xml" ContentType="application/vnd.openxmlformats-officedocument.presentationml.tags+xml"/>
  <Override PartName="/ppt/tags/tag1538.xml" ContentType="application/vnd.openxmlformats-officedocument.presentationml.tags+xml"/>
  <Override PartName="/ppt/tags/tag1539.xml" ContentType="application/vnd.openxmlformats-officedocument.presentationml.tags+xml"/>
  <Override PartName="/ppt/tags/tag154.xml" ContentType="application/vnd.openxmlformats-officedocument.presentationml.tags+xml"/>
  <Override PartName="/ppt/tags/tag1540.xml" ContentType="application/vnd.openxmlformats-officedocument.presentationml.tags+xml"/>
  <Override PartName="/ppt/tags/tag1541.xml" ContentType="application/vnd.openxmlformats-officedocument.presentationml.tags+xml"/>
  <Override PartName="/ppt/tags/tag1542.xml" ContentType="application/vnd.openxmlformats-officedocument.presentationml.tags+xml"/>
  <Override PartName="/ppt/tags/tag1543.xml" ContentType="application/vnd.openxmlformats-officedocument.presentationml.tags+xml"/>
  <Override PartName="/ppt/tags/tag1544.xml" ContentType="application/vnd.openxmlformats-officedocument.presentationml.tags+xml"/>
  <Override PartName="/ppt/tags/tag1545.xml" ContentType="application/vnd.openxmlformats-officedocument.presentationml.tags+xml"/>
  <Override PartName="/ppt/tags/tag1546.xml" ContentType="application/vnd.openxmlformats-officedocument.presentationml.tags+xml"/>
  <Override PartName="/ppt/tags/tag1547.xml" ContentType="application/vnd.openxmlformats-officedocument.presentationml.tags+xml"/>
  <Override PartName="/ppt/tags/tag1548.xml" ContentType="application/vnd.openxmlformats-officedocument.presentationml.tags+xml"/>
  <Override PartName="/ppt/tags/tag1549.xml" ContentType="application/vnd.openxmlformats-officedocument.presentationml.tags+xml"/>
  <Override PartName="/ppt/tags/tag155.xml" ContentType="application/vnd.openxmlformats-officedocument.presentationml.tags+xml"/>
  <Override PartName="/ppt/tags/tag1550.xml" ContentType="application/vnd.openxmlformats-officedocument.presentationml.tags+xml"/>
  <Override PartName="/ppt/tags/tag1551.xml" ContentType="application/vnd.openxmlformats-officedocument.presentationml.tags+xml"/>
  <Override PartName="/ppt/tags/tag1552.xml" ContentType="application/vnd.openxmlformats-officedocument.presentationml.tags+xml"/>
  <Override PartName="/ppt/tags/tag1553.xml" ContentType="application/vnd.openxmlformats-officedocument.presentationml.tags+xml"/>
  <Override PartName="/ppt/tags/tag1554.xml" ContentType="application/vnd.openxmlformats-officedocument.presentationml.tags+xml"/>
  <Override PartName="/ppt/tags/tag1555.xml" ContentType="application/vnd.openxmlformats-officedocument.presentationml.tags+xml"/>
  <Override PartName="/ppt/tags/tag1556.xml" ContentType="application/vnd.openxmlformats-officedocument.presentationml.tags+xml"/>
  <Override PartName="/ppt/tags/tag1557.xml" ContentType="application/vnd.openxmlformats-officedocument.presentationml.tags+xml"/>
  <Override PartName="/ppt/tags/tag1558.xml" ContentType="application/vnd.openxmlformats-officedocument.presentationml.tags+xml"/>
  <Override PartName="/ppt/tags/tag1559.xml" ContentType="application/vnd.openxmlformats-officedocument.presentationml.tags+xml"/>
  <Override PartName="/ppt/tags/tag156.xml" ContentType="application/vnd.openxmlformats-officedocument.presentationml.tags+xml"/>
  <Override PartName="/ppt/tags/tag1560.xml" ContentType="application/vnd.openxmlformats-officedocument.presentationml.tags+xml"/>
  <Override PartName="/ppt/tags/tag1561.xml" ContentType="application/vnd.openxmlformats-officedocument.presentationml.tags+xml"/>
  <Override PartName="/ppt/tags/tag1562.xml" ContentType="application/vnd.openxmlformats-officedocument.presentationml.tags+xml"/>
  <Override PartName="/ppt/tags/tag1563.xml" ContentType="application/vnd.openxmlformats-officedocument.presentationml.tags+xml"/>
  <Override PartName="/ppt/tags/tag1564.xml" ContentType="application/vnd.openxmlformats-officedocument.presentationml.tags+xml"/>
  <Override PartName="/ppt/tags/tag1565.xml" ContentType="application/vnd.openxmlformats-officedocument.presentationml.tags+xml"/>
  <Override PartName="/ppt/tags/tag1566.xml" ContentType="application/vnd.openxmlformats-officedocument.presentationml.tags+xml"/>
  <Override PartName="/ppt/tags/tag1567.xml" ContentType="application/vnd.openxmlformats-officedocument.presentationml.tags+xml"/>
  <Override PartName="/ppt/tags/tag1568.xml" ContentType="application/vnd.openxmlformats-officedocument.presentationml.tags+xml"/>
  <Override PartName="/ppt/tags/tag1569.xml" ContentType="application/vnd.openxmlformats-officedocument.presentationml.tags+xml"/>
  <Override PartName="/ppt/tags/tag157.xml" ContentType="application/vnd.openxmlformats-officedocument.presentationml.tags+xml"/>
  <Override PartName="/ppt/tags/tag1570.xml" ContentType="application/vnd.openxmlformats-officedocument.presentationml.tags+xml"/>
  <Override PartName="/ppt/tags/tag1571.xml" ContentType="application/vnd.openxmlformats-officedocument.presentationml.tags+xml"/>
  <Override PartName="/ppt/tags/tag1572.xml" ContentType="application/vnd.openxmlformats-officedocument.presentationml.tags+xml"/>
  <Override PartName="/ppt/tags/tag1573.xml" ContentType="application/vnd.openxmlformats-officedocument.presentationml.tags+xml"/>
  <Override PartName="/ppt/tags/tag1574.xml" ContentType="application/vnd.openxmlformats-officedocument.presentationml.tags+xml"/>
  <Override PartName="/ppt/tags/tag1575.xml" ContentType="application/vnd.openxmlformats-officedocument.presentationml.tags+xml"/>
  <Override PartName="/ppt/tags/tag1576.xml" ContentType="application/vnd.openxmlformats-officedocument.presentationml.tags+xml"/>
  <Override PartName="/ppt/tags/tag1577.xml" ContentType="application/vnd.openxmlformats-officedocument.presentationml.tags+xml"/>
  <Override PartName="/ppt/tags/tag1578.xml" ContentType="application/vnd.openxmlformats-officedocument.presentationml.tags+xml"/>
  <Override PartName="/ppt/tags/tag1579.xml" ContentType="application/vnd.openxmlformats-officedocument.presentationml.tags+xml"/>
  <Override PartName="/ppt/tags/tag158.xml" ContentType="application/vnd.openxmlformats-officedocument.presentationml.tags+xml"/>
  <Override PartName="/ppt/tags/tag1580.xml" ContentType="application/vnd.openxmlformats-officedocument.presentationml.tags+xml"/>
  <Override PartName="/ppt/tags/tag1581.xml" ContentType="application/vnd.openxmlformats-officedocument.presentationml.tags+xml"/>
  <Override PartName="/ppt/tags/tag1582.xml" ContentType="application/vnd.openxmlformats-officedocument.presentationml.tags+xml"/>
  <Override PartName="/ppt/tags/tag1583.xml" ContentType="application/vnd.openxmlformats-officedocument.presentationml.tags+xml"/>
  <Override PartName="/ppt/tags/tag1584.xml" ContentType="application/vnd.openxmlformats-officedocument.presentationml.tags+xml"/>
  <Override PartName="/ppt/tags/tag1585.xml" ContentType="application/vnd.openxmlformats-officedocument.presentationml.tags+xml"/>
  <Override PartName="/ppt/tags/tag1586.xml" ContentType="application/vnd.openxmlformats-officedocument.presentationml.tags+xml"/>
  <Override PartName="/ppt/tags/tag1587.xml" ContentType="application/vnd.openxmlformats-officedocument.presentationml.tags+xml"/>
  <Override PartName="/ppt/tags/tag1588.xml" ContentType="application/vnd.openxmlformats-officedocument.presentationml.tags+xml"/>
  <Override PartName="/ppt/tags/tag1589.xml" ContentType="application/vnd.openxmlformats-officedocument.presentationml.tags+xml"/>
  <Override PartName="/ppt/tags/tag159.xml" ContentType="application/vnd.openxmlformats-officedocument.presentationml.tags+xml"/>
  <Override PartName="/ppt/tags/tag1590.xml" ContentType="application/vnd.openxmlformats-officedocument.presentationml.tags+xml"/>
  <Override PartName="/ppt/tags/tag1591.xml" ContentType="application/vnd.openxmlformats-officedocument.presentationml.tags+xml"/>
  <Override PartName="/ppt/tags/tag1592.xml" ContentType="application/vnd.openxmlformats-officedocument.presentationml.tags+xml"/>
  <Override PartName="/ppt/tags/tag1593.xml" ContentType="application/vnd.openxmlformats-officedocument.presentationml.tags+xml"/>
  <Override PartName="/ppt/tags/tag1594.xml" ContentType="application/vnd.openxmlformats-officedocument.presentationml.tags+xml"/>
  <Override PartName="/ppt/tags/tag1595.xml" ContentType="application/vnd.openxmlformats-officedocument.presentationml.tags+xml"/>
  <Override PartName="/ppt/tags/tag1596.xml" ContentType="application/vnd.openxmlformats-officedocument.presentationml.tags+xml"/>
  <Override PartName="/ppt/tags/tag1597.xml" ContentType="application/vnd.openxmlformats-officedocument.presentationml.tags+xml"/>
  <Override PartName="/ppt/tags/tag1598.xml" ContentType="application/vnd.openxmlformats-officedocument.presentationml.tags+xml"/>
  <Override PartName="/ppt/tags/tag159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00.xml" ContentType="application/vnd.openxmlformats-officedocument.presentationml.tags+xml"/>
  <Override PartName="/ppt/tags/tag1601.xml" ContentType="application/vnd.openxmlformats-officedocument.presentationml.tags+xml"/>
  <Override PartName="/ppt/tags/tag1602.xml" ContentType="application/vnd.openxmlformats-officedocument.presentationml.tags+xml"/>
  <Override PartName="/ppt/tags/tag1603.xml" ContentType="application/vnd.openxmlformats-officedocument.presentationml.tags+xml"/>
  <Override PartName="/ppt/tags/tag1604.xml" ContentType="application/vnd.openxmlformats-officedocument.presentationml.tags+xml"/>
  <Override PartName="/ppt/tags/tag1605.xml" ContentType="application/vnd.openxmlformats-officedocument.presentationml.tags+xml"/>
  <Override PartName="/ppt/tags/tag1606.xml" ContentType="application/vnd.openxmlformats-officedocument.presentationml.tags+xml"/>
  <Override PartName="/ppt/tags/tag1607.xml" ContentType="application/vnd.openxmlformats-officedocument.presentationml.tags+xml"/>
  <Override PartName="/ppt/tags/tag1608.xml" ContentType="application/vnd.openxmlformats-officedocument.presentationml.tags+xml"/>
  <Override PartName="/ppt/tags/tag1609.xml" ContentType="application/vnd.openxmlformats-officedocument.presentationml.tags+xml"/>
  <Override PartName="/ppt/tags/tag161.xml" ContentType="application/vnd.openxmlformats-officedocument.presentationml.tags+xml"/>
  <Override PartName="/ppt/tags/tag1610.xml" ContentType="application/vnd.openxmlformats-officedocument.presentationml.tags+xml"/>
  <Override PartName="/ppt/tags/tag1611.xml" ContentType="application/vnd.openxmlformats-officedocument.presentationml.tags+xml"/>
  <Override PartName="/ppt/tags/tag1612.xml" ContentType="application/vnd.openxmlformats-officedocument.presentationml.tags+xml"/>
  <Override PartName="/ppt/tags/tag1613.xml" ContentType="application/vnd.openxmlformats-officedocument.presentationml.tags+xml"/>
  <Override PartName="/ppt/tags/tag1614.xml" ContentType="application/vnd.openxmlformats-officedocument.presentationml.tags+xml"/>
  <Override PartName="/ppt/tags/tag1615.xml" ContentType="application/vnd.openxmlformats-officedocument.presentationml.tags+xml"/>
  <Override PartName="/ppt/tags/tag1616.xml" ContentType="application/vnd.openxmlformats-officedocument.presentationml.tags+xml"/>
  <Override PartName="/ppt/tags/tag1617.xml" ContentType="application/vnd.openxmlformats-officedocument.presentationml.tags+xml"/>
  <Override PartName="/ppt/tags/tag1618.xml" ContentType="application/vnd.openxmlformats-officedocument.presentationml.tags+xml"/>
  <Override PartName="/ppt/tags/tag1619.xml" ContentType="application/vnd.openxmlformats-officedocument.presentationml.tags+xml"/>
  <Override PartName="/ppt/tags/tag162.xml" ContentType="application/vnd.openxmlformats-officedocument.presentationml.tags+xml"/>
  <Override PartName="/ppt/tags/tag1620.xml" ContentType="application/vnd.openxmlformats-officedocument.presentationml.tags+xml"/>
  <Override PartName="/ppt/tags/tag1621.xml" ContentType="application/vnd.openxmlformats-officedocument.presentationml.tags+xml"/>
  <Override PartName="/ppt/tags/tag1622.xml" ContentType="application/vnd.openxmlformats-officedocument.presentationml.tags+xml"/>
  <Override PartName="/ppt/tags/tag1623.xml" ContentType="application/vnd.openxmlformats-officedocument.presentationml.tags+xml"/>
  <Override PartName="/ppt/tags/tag1624.xml" ContentType="application/vnd.openxmlformats-officedocument.presentationml.tags+xml"/>
  <Override PartName="/ppt/tags/tag1625.xml" ContentType="application/vnd.openxmlformats-officedocument.presentationml.tags+xml"/>
  <Override PartName="/ppt/tags/tag1626.xml" ContentType="application/vnd.openxmlformats-officedocument.presentationml.tags+xml"/>
  <Override PartName="/ppt/tags/tag1627.xml" ContentType="application/vnd.openxmlformats-officedocument.presentationml.tags+xml"/>
  <Override PartName="/ppt/tags/tag1628.xml" ContentType="application/vnd.openxmlformats-officedocument.presentationml.tags+xml"/>
  <Override PartName="/ppt/tags/tag1629.xml" ContentType="application/vnd.openxmlformats-officedocument.presentationml.tags+xml"/>
  <Override PartName="/ppt/tags/tag163.xml" ContentType="application/vnd.openxmlformats-officedocument.presentationml.tags+xml"/>
  <Override PartName="/ppt/tags/tag1630.xml" ContentType="application/vnd.openxmlformats-officedocument.presentationml.tags+xml"/>
  <Override PartName="/ppt/tags/tag1631.xml" ContentType="application/vnd.openxmlformats-officedocument.presentationml.tags+xml"/>
  <Override PartName="/ppt/tags/tag1632.xml" ContentType="application/vnd.openxmlformats-officedocument.presentationml.tags+xml"/>
  <Override PartName="/ppt/tags/tag1633.xml" ContentType="application/vnd.openxmlformats-officedocument.presentationml.tags+xml"/>
  <Override PartName="/ppt/tags/tag1634.xml" ContentType="application/vnd.openxmlformats-officedocument.presentationml.tags+xml"/>
  <Override PartName="/ppt/tags/tag1635.xml" ContentType="application/vnd.openxmlformats-officedocument.presentationml.tags+xml"/>
  <Override PartName="/ppt/tags/tag1636.xml" ContentType="application/vnd.openxmlformats-officedocument.presentationml.tags+xml"/>
  <Override PartName="/ppt/tags/tag1637.xml" ContentType="application/vnd.openxmlformats-officedocument.presentationml.tags+xml"/>
  <Override PartName="/ppt/tags/tag1638.xml" ContentType="application/vnd.openxmlformats-officedocument.presentationml.tags+xml"/>
  <Override PartName="/ppt/tags/tag1639.xml" ContentType="application/vnd.openxmlformats-officedocument.presentationml.tags+xml"/>
  <Override PartName="/ppt/tags/tag164.xml" ContentType="application/vnd.openxmlformats-officedocument.presentationml.tags+xml"/>
  <Override PartName="/ppt/tags/tag1640.xml" ContentType="application/vnd.openxmlformats-officedocument.presentationml.tags+xml"/>
  <Override PartName="/ppt/tags/tag1641.xml" ContentType="application/vnd.openxmlformats-officedocument.presentationml.tags+xml"/>
  <Override PartName="/ppt/tags/tag1642.xml" ContentType="application/vnd.openxmlformats-officedocument.presentationml.tags+xml"/>
  <Override PartName="/ppt/tags/tag1643.xml" ContentType="application/vnd.openxmlformats-officedocument.presentationml.tags+xml"/>
  <Override PartName="/ppt/tags/tag1644.xml" ContentType="application/vnd.openxmlformats-officedocument.presentationml.tags+xml"/>
  <Override PartName="/ppt/tags/tag1645.xml" ContentType="application/vnd.openxmlformats-officedocument.presentationml.tags+xml"/>
  <Override PartName="/ppt/tags/tag1646.xml" ContentType="application/vnd.openxmlformats-officedocument.presentationml.tags+xml"/>
  <Override PartName="/ppt/tags/tag1647.xml" ContentType="application/vnd.openxmlformats-officedocument.presentationml.tags+xml"/>
  <Override PartName="/ppt/tags/tag1648.xml" ContentType="application/vnd.openxmlformats-officedocument.presentationml.tags+xml"/>
  <Override PartName="/ppt/tags/tag1649.xml" ContentType="application/vnd.openxmlformats-officedocument.presentationml.tags+xml"/>
  <Override PartName="/ppt/tags/tag165.xml" ContentType="application/vnd.openxmlformats-officedocument.presentationml.tags+xml"/>
  <Override PartName="/ppt/tags/tag1650.xml" ContentType="application/vnd.openxmlformats-officedocument.presentationml.tags+xml"/>
  <Override PartName="/ppt/tags/tag1651.xml" ContentType="application/vnd.openxmlformats-officedocument.presentationml.tags+xml"/>
  <Override PartName="/ppt/tags/tag1652.xml" ContentType="application/vnd.openxmlformats-officedocument.presentationml.tags+xml"/>
  <Override PartName="/ppt/tags/tag1653.xml" ContentType="application/vnd.openxmlformats-officedocument.presentationml.tags+xml"/>
  <Override PartName="/ppt/tags/tag1654.xml" ContentType="application/vnd.openxmlformats-officedocument.presentationml.tags+xml"/>
  <Override PartName="/ppt/tags/tag1655.xml" ContentType="application/vnd.openxmlformats-officedocument.presentationml.tags+xml"/>
  <Override PartName="/ppt/tags/tag1656.xml" ContentType="application/vnd.openxmlformats-officedocument.presentationml.tags+xml"/>
  <Override PartName="/ppt/tags/tag1657.xml" ContentType="application/vnd.openxmlformats-officedocument.presentationml.tags+xml"/>
  <Override PartName="/ppt/tags/tag1658.xml" ContentType="application/vnd.openxmlformats-officedocument.presentationml.tags+xml"/>
  <Override PartName="/ppt/tags/tag1659.xml" ContentType="application/vnd.openxmlformats-officedocument.presentationml.tags+xml"/>
  <Override PartName="/ppt/tags/tag166.xml" ContentType="application/vnd.openxmlformats-officedocument.presentationml.tags+xml"/>
  <Override PartName="/ppt/tags/tag1660.xml" ContentType="application/vnd.openxmlformats-officedocument.presentationml.tags+xml"/>
  <Override PartName="/ppt/tags/tag1661.xml" ContentType="application/vnd.openxmlformats-officedocument.presentationml.tags+xml"/>
  <Override PartName="/ppt/tags/tag1662.xml" ContentType="application/vnd.openxmlformats-officedocument.presentationml.tags+xml"/>
  <Override PartName="/ppt/tags/tag1663.xml" ContentType="application/vnd.openxmlformats-officedocument.presentationml.tags+xml"/>
  <Override PartName="/ppt/tags/tag1664.xml" ContentType="application/vnd.openxmlformats-officedocument.presentationml.tags+xml"/>
  <Override PartName="/ppt/tags/tag1665.xml" ContentType="application/vnd.openxmlformats-officedocument.presentationml.tags+xml"/>
  <Override PartName="/ppt/tags/tag1666.xml" ContentType="application/vnd.openxmlformats-officedocument.presentationml.tags+xml"/>
  <Override PartName="/ppt/tags/tag1667.xml" ContentType="application/vnd.openxmlformats-officedocument.presentationml.tags+xml"/>
  <Override PartName="/ppt/tags/tag1668.xml" ContentType="application/vnd.openxmlformats-officedocument.presentationml.tags+xml"/>
  <Override PartName="/ppt/tags/tag1669.xml" ContentType="application/vnd.openxmlformats-officedocument.presentationml.tags+xml"/>
  <Override PartName="/ppt/tags/tag167.xml" ContentType="application/vnd.openxmlformats-officedocument.presentationml.tags+xml"/>
  <Override PartName="/ppt/tags/tag1670.xml" ContentType="application/vnd.openxmlformats-officedocument.presentationml.tags+xml"/>
  <Override PartName="/ppt/tags/tag1671.xml" ContentType="application/vnd.openxmlformats-officedocument.presentationml.tags+xml"/>
  <Override PartName="/ppt/tags/tag1672.xml" ContentType="application/vnd.openxmlformats-officedocument.presentationml.tags+xml"/>
  <Override PartName="/ppt/tags/tag1673.xml" ContentType="application/vnd.openxmlformats-officedocument.presentationml.tags+xml"/>
  <Override PartName="/ppt/tags/tag1674.xml" ContentType="application/vnd.openxmlformats-officedocument.presentationml.tags+xml"/>
  <Override PartName="/ppt/tags/tag1675.xml" ContentType="application/vnd.openxmlformats-officedocument.presentationml.tags+xml"/>
  <Override PartName="/ppt/tags/tag1676.xml" ContentType="application/vnd.openxmlformats-officedocument.presentationml.tags+xml"/>
  <Override PartName="/ppt/tags/tag1677.xml" ContentType="application/vnd.openxmlformats-officedocument.presentationml.tags+xml"/>
  <Override PartName="/ppt/tags/tag1678.xml" ContentType="application/vnd.openxmlformats-officedocument.presentationml.tags+xml"/>
  <Override PartName="/ppt/tags/tag1679.xml" ContentType="application/vnd.openxmlformats-officedocument.presentationml.tags+xml"/>
  <Override PartName="/ppt/tags/tag168.xml" ContentType="application/vnd.openxmlformats-officedocument.presentationml.tags+xml"/>
  <Override PartName="/ppt/tags/tag1680.xml" ContentType="application/vnd.openxmlformats-officedocument.presentationml.tags+xml"/>
  <Override PartName="/ppt/tags/tag1681.xml" ContentType="application/vnd.openxmlformats-officedocument.presentationml.tags+xml"/>
  <Override PartName="/ppt/tags/tag1682.xml" ContentType="application/vnd.openxmlformats-officedocument.presentationml.tags+xml"/>
  <Override PartName="/ppt/tags/tag1683.xml" ContentType="application/vnd.openxmlformats-officedocument.presentationml.tags+xml"/>
  <Override PartName="/ppt/tags/tag1684.xml" ContentType="application/vnd.openxmlformats-officedocument.presentationml.tags+xml"/>
  <Override PartName="/ppt/tags/tag1685.xml" ContentType="application/vnd.openxmlformats-officedocument.presentationml.tags+xml"/>
  <Override PartName="/ppt/tags/tag1686.xml" ContentType="application/vnd.openxmlformats-officedocument.presentationml.tags+xml"/>
  <Override PartName="/ppt/tags/tag1687.xml" ContentType="application/vnd.openxmlformats-officedocument.presentationml.tags+xml"/>
  <Override PartName="/ppt/tags/tag1688.xml" ContentType="application/vnd.openxmlformats-officedocument.presentationml.tags+xml"/>
  <Override PartName="/ppt/tags/tag1689.xml" ContentType="application/vnd.openxmlformats-officedocument.presentationml.tags+xml"/>
  <Override PartName="/ppt/tags/tag169.xml" ContentType="application/vnd.openxmlformats-officedocument.presentationml.tags+xml"/>
  <Override PartName="/ppt/tags/tag1690.xml" ContentType="application/vnd.openxmlformats-officedocument.presentationml.tags+xml"/>
  <Override PartName="/ppt/tags/tag1691.xml" ContentType="application/vnd.openxmlformats-officedocument.presentationml.tags+xml"/>
  <Override PartName="/ppt/tags/tag1692.xml" ContentType="application/vnd.openxmlformats-officedocument.presentationml.tags+xml"/>
  <Override PartName="/ppt/tags/tag1693.xml" ContentType="application/vnd.openxmlformats-officedocument.presentationml.tags+xml"/>
  <Override PartName="/ppt/tags/tag1694.xml" ContentType="application/vnd.openxmlformats-officedocument.presentationml.tags+xml"/>
  <Override PartName="/ppt/tags/tag1695.xml" ContentType="application/vnd.openxmlformats-officedocument.presentationml.tags+xml"/>
  <Override PartName="/ppt/tags/tag1696.xml" ContentType="application/vnd.openxmlformats-officedocument.presentationml.tags+xml"/>
  <Override PartName="/ppt/tags/tag1697.xml" ContentType="application/vnd.openxmlformats-officedocument.presentationml.tags+xml"/>
  <Override PartName="/ppt/tags/tag1698.xml" ContentType="application/vnd.openxmlformats-officedocument.presentationml.tags+xml"/>
  <Override PartName="/ppt/tags/tag169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00.xml" ContentType="application/vnd.openxmlformats-officedocument.presentationml.tags+xml"/>
  <Override PartName="/ppt/tags/tag1701.xml" ContentType="application/vnd.openxmlformats-officedocument.presentationml.tags+xml"/>
  <Override PartName="/ppt/tags/tag1702.xml" ContentType="application/vnd.openxmlformats-officedocument.presentationml.tags+xml"/>
  <Override PartName="/ppt/tags/tag1703.xml" ContentType="application/vnd.openxmlformats-officedocument.presentationml.tags+xml"/>
  <Override PartName="/ppt/tags/tag1704.xml" ContentType="application/vnd.openxmlformats-officedocument.presentationml.tags+xml"/>
  <Override PartName="/ppt/tags/tag1705.xml" ContentType="application/vnd.openxmlformats-officedocument.presentationml.tags+xml"/>
  <Override PartName="/ppt/tags/tag1706.xml" ContentType="application/vnd.openxmlformats-officedocument.presentationml.tags+xml"/>
  <Override PartName="/ppt/tags/tag1707.xml" ContentType="application/vnd.openxmlformats-officedocument.presentationml.tags+xml"/>
  <Override PartName="/ppt/tags/tag1708.xml" ContentType="application/vnd.openxmlformats-officedocument.presentationml.tags+xml"/>
  <Override PartName="/ppt/tags/tag1709.xml" ContentType="application/vnd.openxmlformats-officedocument.presentationml.tags+xml"/>
  <Override PartName="/ppt/tags/tag171.xml" ContentType="application/vnd.openxmlformats-officedocument.presentationml.tags+xml"/>
  <Override PartName="/ppt/tags/tag1710.xml" ContentType="application/vnd.openxmlformats-officedocument.presentationml.tags+xml"/>
  <Override PartName="/ppt/tags/tag1711.xml" ContentType="application/vnd.openxmlformats-officedocument.presentationml.tags+xml"/>
  <Override PartName="/ppt/tags/tag1712.xml" ContentType="application/vnd.openxmlformats-officedocument.presentationml.tags+xml"/>
  <Override PartName="/ppt/tags/tag1713.xml" ContentType="application/vnd.openxmlformats-officedocument.presentationml.tags+xml"/>
  <Override PartName="/ppt/tags/tag1714.xml" ContentType="application/vnd.openxmlformats-officedocument.presentationml.tags+xml"/>
  <Override PartName="/ppt/tags/tag1715.xml" ContentType="application/vnd.openxmlformats-officedocument.presentationml.tags+xml"/>
  <Override PartName="/ppt/tags/tag1716.xml" ContentType="application/vnd.openxmlformats-officedocument.presentationml.tags+xml"/>
  <Override PartName="/ppt/tags/tag1717.xml" ContentType="application/vnd.openxmlformats-officedocument.presentationml.tags+xml"/>
  <Override PartName="/ppt/tags/tag1718.xml" ContentType="application/vnd.openxmlformats-officedocument.presentationml.tags+xml"/>
  <Override PartName="/ppt/tags/tag1719.xml" ContentType="application/vnd.openxmlformats-officedocument.presentationml.tags+xml"/>
  <Override PartName="/ppt/tags/tag172.xml" ContentType="application/vnd.openxmlformats-officedocument.presentationml.tags+xml"/>
  <Override PartName="/ppt/tags/tag1720.xml" ContentType="application/vnd.openxmlformats-officedocument.presentationml.tags+xml"/>
  <Override PartName="/ppt/tags/tag1721.xml" ContentType="application/vnd.openxmlformats-officedocument.presentationml.tags+xml"/>
  <Override PartName="/ppt/tags/tag1722.xml" ContentType="application/vnd.openxmlformats-officedocument.presentationml.tags+xml"/>
  <Override PartName="/ppt/tags/tag1723.xml" ContentType="application/vnd.openxmlformats-officedocument.presentationml.tags+xml"/>
  <Override PartName="/ppt/tags/tag1724.xml" ContentType="application/vnd.openxmlformats-officedocument.presentationml.tags+xml"/>
  <Override PartName="/ppt/tags/tag1725.xml" ContentType="application/vnd.openxmlformats-officedocument.presentationml.tags+xml"/>
  <Override PartName="/ppt/tags/tag1726.xml" ContentType="application/vnd.openxmlformats-officedocument.presentationml.tags+xml"/>
  <Override PartName="/ppt/tags/tag1727.xml" ContentType="application/vnd.openxmlformats-officedocument.presentationml.tags+xml"/>
  <Override PartName="/ppt/tags/tag1728.xml" ContentType="application/vnd.openxmlformats-officedocument.presentationml.tags+xml"/>
  <Override PartName="/ppt/tags/tag1729.xml" ContentType="application/vnd.openxmlformats-officedocument.presentationml.tags+xml"/>
  <Override PartName="/ppt/tags/tag173.xml" ContentType="application/vnd.openxmlformats-officedocument.presentationml.tags+xml"/>
  <Override PartName="/ppt/tags/tag1730.xml" ContentType="application/vnd.openxmlformats-officedocument.presentationml.tags+xml"/>
  <Override PartName="/ppt/tags/tag1731.xml" ContentType="application/vnd.openxmlformats-officedocument.presentationml.tags+xml"/>
  <Override PartName="/ppt/tags/tag1732.xml" ContentType="application/vnd.openxmlformats-officedocument.presentationml.tags+xml"/>
  <Override PartName="/ppt/tags/tag1733.xml" ContentType="application/vnd.openxmlformats-officedocument.presentationml.tags+xml"/>
  <Override PartName="/ppt/tags/tag1734.xml" ContentType="application/vnd.openxmlformats-officedocument.presentationml.tags+xml"/>
  <Override PartName="/ppt/tags/tag1735.xml" ContentType="application/vnd.openxmlformats-officedocument.presentationml.tags+xml"/>
  <Override PartName="/ppt/tags/tag1736.xml" ContentType="application/vnd.openxmlformats-officedocument.presentationml.tags+xml"/>
  <Override PartName="/ppt/tags/tag1737.xml" ContentType="application/vnd.openxmlformats-officedocument.presentationml.tags+xml"/>
  <Override PartName="/ppt/tags/tag1738.xml" ContentType="application/vnd.openxmlformats-officedocument.presentationml.tags+xml"/>
  <Override PartName="/ppt/tags/tag1739.xml" ContentType="application/vnd.openxmlformats-officedocument.presentationml.tags+xml"/>
  <Override PartName="/ppt/tags/tag174.xml" ContentType="application/vnd.openxmlformats-officedocument.presentationml.tags+xml"/>
  <Override PartName="/ppt/tags/tag1740.xml" ContentType="application/vnd.openxmlformats-officedocument.presentationml.tags+xml"/>
  <Override PartName="/ppt/tags/tag1741.xml" ContentType="application/vnd.openxmlformats-officedocument.presentationml.tags+xml"/>
  <Override PartName="/ppt/tags/tag1742.xml" ContentType="application/vnd.openxmlformats-officedocument.presentationml.tags+xml"/>
  <Override PartName="/ppt/tags/tag1743.xml" ContentType="application/vnd.openxmlformats-officedocument.presentationml.tags+xml"/>
  <Override PartName="/ppt/tags/tag1744.xml" ContentType="application/vnd.openxmlformats-officedocument.presentationml.tags+xml"/>
  <Override PartName="/ppt/tags/tag1745.xml" ContentType="application/vnd.openxmlformats-officedocument.presentationml.tags+xml"/>
  <Override PartName="/ppt/tags/tag1746.xml" ContentType="application/vnd.openxmlformats-officedocument.presentationml.tags+xml"/>
  <Override PartName="/ppt/tags/tag1747.xml" ContentType="application/vnd.openxmlformats-officedocument.presentationml.tags+xml"/>
  <Override PartName="/ppt/tags/tag1748.xml" ContentType="application/vnd.openxmlformats-officedocument.presentationml.tags+xml"/>
  <Override PartName="/ppt/tags/tag1749.xml" ContentType="application/vnd.openxmlformats-officedocument.presentationml.tags+xml"/>
  <Override PartName="/ppt/tags/tag175.xml" ContentType="application/vnd.openxmlformats-officedocument.presentationml.tags+xml"/>
  <Override PartName="/ppt/tags/tag1750.xml" ContentType="application/vnd.openxmlformats-officedocument.presentationml.tags+xml"/>
  <Override PartName="/ppt/tags/tag1751.xml" ContentType="application/vnd.openxmlformats-officedocument.presentationml.tags+xml"/>
  <Override PartName="/ppt/tags/tag1752.xml" ContentType="application/vnd.openxmlformats-officedocument.presentationml.tags+xml"/>
  <Override PartName="/ppt/tags/tag1753.xml" ContentType="application/vnd.openxmlformats-officedocument.presentationml.tags+xml"/>
  <Override PartName="/ppt/tags/tag1754.xml" ContentType="application/vnd.openxmlformats-officedocument.presentationml.tags+xml"/>
  <Override PartName="/ppt/tags/tag1755.xml" ContentType="application/vnd.openxmlformats-officedocument.presentationml.tags+xml"/>
  <Override PartName="/ppt/tags/tag1756.xml" ContentType="application/vnd.openxmlformats-officedocument.presentationml.tags+xml"/>
  <Override PartName="/ppt/tags/tag1757.xml" ContentType="application/vnd.openxmlformats-officedocument.presentationml.tags+xml"/>
  <Override PartName="/ppt/tags/tag1758.xml" ContentType="application/vnd.openxmlformats-officedocument.presentationml.tags+xml"/>
  <Override PartName="/ppt/tags/tag1759.xml" ContentType="application/vnd.openxmlformats-officedocument.presentationml.tags+xml"/>
  <Override PartName="/ppt/tags/tag176.xml" ContentType="application/vnd.openxmlformats-officedocument.presentationml.tags+xml"/>
  <Override PartName="/ppt/tags/tag1760.xml" ContentType="application/vnd.openxmlformats-officedocument.presentationml.tags+xml"/>
  <Override PartName="/ppt/tags/tag1761.xml" ContentType="application/vnd.openxmlformats-officedocument.presentationml.tags+xml"/>
  <Override PartName="/ppt/tags/tag1762.xml" ContentType="application/vnd.openxmlformats-officedocument.presentationml.tags+xml"/>
  <Override PartName="/ppt/tags/tag1763.xml" ContentType="application/vnd.openxmlformats-officedocument.presentationml.tags+xml"/>
  <Override PartName="/ppt/tags/tag1764.xml" ContentType="application/vnd.openxmlformats-officedocument.presentationml.tags+xml"/>
  <Override PartName="/ppt/tags/tag1765.xml" ContentType="application/vnd.openxmlformats-officedocument.presentationml.tags+xml"/>
  <Override PartName="/ppt/tags/tag1766.xml" ContentType="application/vnd.openxmlformats-officedocument.presentationml.tags+xml"/>
  <Override PartName="/ppt/tags/tag1767.xml" ContentType="application/vnd.openxmlformats-officedocument.presentationml.tags+xml"/>
  <Override PartName="/ppt/tags/tag1768.xml" ContentType="application/vnd.openxmlformats-officedocument.presentationml.tags+xml"/>
  <Override PartName="/ppt/tags/tag1769.xml" ContentType="application/vnd.openxmlformats-officedocument.presentationml.tags+xml"/>
  <Override PartName="/ppt/tags/tag177.xml" ContentType="application/vnd.openxmlformats-officedocument.presentationml.tags+xml"/>
  <Override PartName="/ppt/tags/tag1770.xml" ContentType="application/vnd.openxmlformats-officedocument.presentationml.tags+xml"/>
  <Override PartName="/ppt/tags/tag1771.xml" ContentType="application/vnd.openxmlformats-officedocument.presentationml.tags+xml"/>
  <Override PartName="/ppt/tags/tag1772.xml" ContentType="application/vnd.openxmlformats-officedocument.presentationml.tags+xml"/>
  <Override PartName="/ppt/tags/tag1773.xml" ContentType="application/vnd.openxmlformats-officedocument.presentationml.tags+xml"/>
  <Override PartName="/ppt/tags/tag1774.xml" ContentType="application/vnd.openxmlformats-officedocument.presentationml.tags+xml"/>
  <Override PartName="/ppt/tags/tag1775.xml" ContentType="application/vnd.openxmlformats-officedocument.presentationml.tags+xml"/>
  <Override PartName="/ppt/tags/tag1776.xml" ContentType="application/vnd.openxmlformats-officedocument.presentationml.tags+xml"/>
  <Override PartName="/ppt/tags/tag1777.xml" ContentType="application/vnd.openxmlformats-officedocument.presentationml.tags+xml"/>
  <Override PartName="/ppt/tags/tag1778.xml" ContentType="application/vnd.openxmlformats-officedocument.presentationml.tags+xml"/>
  <Override PartName="/ppt/tags/tag1779.xml" ContentType="application/vnd.openxmlformats-officedocument.presentationml.tags+xml"/>
  <Override PartName="/ppt/tags/tag178.xml" ContentType="application/vnd.openxmlformats-officedocument.presentationml.tags+xml"/>
  <Override PartName="/ppt/tags/tag1780.xml" ContentType="application/vnd.openxmlformats-officedocument.presentationml.tags+xml"/>
  <Override PartName="/ppt/tags/tag1781.xml" ContentType="application/vnd.openxmlformats-officedocument.presentationml.tags+xml"/>
  <Override PartName="/ppt/tags/tag1782.xml" ContentType="application/vnd.openxmlformats-officedocument.presentationml.tags+xml"/>
  <Override PartName="/ppt/tags/tag1783.xml" ContentType="application/vnd.openxmlformats-officedocument.presentationml.tags+xml"/>
  <Override PartName="/ppt/tags/tag1784.xml" ContentType="application/vnd.openxmlformats-officedocument.presentationml.tags+xml"/>
  <Override PartName="/ppt/tags/tag1785.xml" ContentType="application/vnd.openxmlformats-officedocument.presentationml.tags+xml"/>
  <Override PartName="/ppt/tags/tag1786.xml" ContentType="application/vnd.openxmlformats-officedocument.presentationml.tags+xml"/>
  <Override PartName="/ppt/tags/tag1787.xml" ContentType="application/vnd.openxmlformats-officedocument.presentationml.tags+xml"/>
  <Override PartName="/ppt/tags/tag1788.xml" ContentType="application/vnd.openxmlformats-officedocument.presentationml.tags+xml"/>
  <Override PartName="/ppt/tags/tag1789.xml" ContentType="application/vnd.openxmlformats-officedocument.presentationml.tags+xml"/>
  <Override PartName="/ppt/tags/tag179.xml" ContentType="application/vnd.openxmlformats-officedocument.presentationml.tags+xml"/>
  <Override PartName="/ppt/tags/tag1790.xml" ContentType="application/vnd.openxmlformats-officedocument.presentationml.tags+xml"/>
  <Override PartName="/ppt/tags/tag1791.xml" ContentType="application/vnd.openxmlformats-officedocument.presentationml.tags+xml"/>
  <Override PartName="/ppt/tags/tag1792.xml" ContentType="application/vnd.openxmlformats-officedocument.presentationml.tags+xml"/>
  <Override PartName="/ppt/tags/tag1793.xml" ContentType="application/vnd.openxmlformats-officedocument.presentationml.tags+xml"/>
  <Override PartName="/ppt/tags/tag1794.xml" ContentType="application/vnd.openxmlformats-officedocument.presentationml.tags+xml"/>
  <Override PartName="/ppt/tags/tag1795.xml" ContentType="application/vnd.openxmlformats-officedocument.presentationml.tags+xml"/>
  <Override PartName="/ppt/tags/tag1796.xml" ContentType="application/vnd.openxmlformats-officedocument.presentationml.tags+xml"/>
  <Override PartName="/ppt/tags/tag1797.xml" ContentType="application/vnd.openxmlformats-officedocument.presentationml.tags+xml"/>
  <Override PartName="/ppt/tags/tag1798.xml" ContentType="application/vnd.openxmlformats-officedocument.presentationml.tags+xml"/>
  <Override PartName="/ppt/tags/tag179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00.xml" ContentType="application/vnd.openxmlformats-officedocument.presentationml.tags+xml"/>
  <Override PartName="/ppt/tags/tag1801.xml" ContentType="application/vnd.openxmlformats-officedocument.presentationml.tags+xml"/>
  <Override PartName="/ppt/tags/tag1802.xml" ContentType="application/vnd.openxmlformats-officedocument.presentationml.tags+xml"/>
  <Override PartName="/ppt/tags/tag1803.xml" ContentType="application/vnd.openxmlformats-officedocument.presentationml.tags+xml"/>
  <Override PartName="/ppt/tags/tag1804.xml" ContentType="application/vnd.openxmlformats-officedocument.presentationml.tags+xml"/>
  <Override PartName="/ppt/tags/tag1805.xml" ContentType="application/vnd.openxmlformats-officedocument.presentationml.tags+xml"/>
  <Override PartName="/ppt/tags/tag1806.xml" ContentType="application/vnd.openxmlformats-officedocument.presentationml.tags+xml"/>
  <Override PartName="/ppt/tags/tag1807.xml" ContentType="application/vnd.openxmlformats-officedocument.presentationml.tags+xml"/>
  <Override PartName="/ppt/tags/tag1808.xml" ContentType="application/vnd.openxmlformats-officedocument.presentationml.tags+xml"/>
  <Override PartName="/ppt/tags/tag1809.xml" ContentType="application/vnd.openxmlformats-officedocument.presentationml.tags+xml"/>
  <Override PartName="/ppt/tags/tag181.xml" ContentType="application/vnd.openxmlformats-officedocument.presentationml.tags+xml"/>
  <Override PartName="/ppt/tags/tag1810.xml" ContentType="application/vnd.openxmlformats-officedocument.presentationml.tags+xml"/>
  <Override PartName="/ppt/tags/tag1811.xml" ContentType="application/vnd.openxmlformats-officedocument.presentationml.tags+xml"/>
  <Override PartName="/ppt/tags/tag1812.xml" ContentType="application/vnd.openxmlformats-officedocument.presentationml.tags+xml"/>
  <Override PartName="/ppt/tags/tag1813.xml" ContentType="application/vnd.openxmlformats-officedocument.presentationml.tags+xml"/>
  <Override PartName="/ppt/tags/tag1814.xml" ContentType="application/vnd.openxmlformats-officedocument.presentationml.tags+xml"/>
  <Override PartName="/ppt/tags/tag1815.xml" ContentType="application/vnd.openxmlformats-officedocument.presentationml.tags+xml"/>
  <Override PartName="/ppt/tags/tag1816.xml" ContentType="application/vnd.openxmlformats-officedocument.presentationml.tags+xml"/>
  <Override PartName="/ppt/tags/tag1817.xml" ContentType="application/vnd.openxmlformats-officedocument.presentationml.tags+xml"/>
  <Override PartName="/ppt/tags/tag1818.xml" ContentType="application/vnd.openxmlformats-officedocument.presentationml.tags+xml"/>
  <Override PartName="/ppt/tags/tag1819.xml" ContentType="application/vnd.openxmlformats-officedocument.presentationml.tags+xml"/>
  <Override PartName="/ppt/tags/tag182.xml" ContentType="application/vnd.openxmlformats-officedocument.presentationml.tags+xml"/>
  <Override PartName="/ppt/tags/tag1820.xml" ContentType="application/vnd.openxmlformats-officedocument.presentationml.tags+xml"/>
  <Override PartName="/ppt/tags/tag1821.xml" ContentType="application/vnd.openxmlformats-officedocument.presentationml.tags+xml"/>
  <Override PartName="/ppt/tags/tag1822.xml" ContentType="application/vnd.openxmlformats-officedocument.presentationml.tags+xml"/>
  <Override PartName="/ppt/tags/tag1823.xml" ContentType="application/vnd.openxmlformats-officedocument.presentationml.tags+xml"/>
  <Override PartName="/ppt/tags/tag1824.xml" ContentType="application/vnd.openxmlformats-officedocument.presentationml.tags+xml"/>
  <Override PartName="/ppt/tags/tag1825.xml" ContentType="application/vnd.openxmlformats-officedocument.presentationml.tags+xml"/>
  <Override PartName="/ppt/tags/tag1826.xml" ContentType="application/vnd.openxmlformats-officedocument.presentationml.tags+xml"/>
  <Override PartName="/ppt/tags/tag1827.xml" ContentType="application/vnd.openxmlformats-officedocument.presentationml.tags+xml"/>
  <Override PartName="/ppt/tags/tag1828.xml" ContentType="application/vnd.openxmlformats-officedocument.presentationml.tags+xml"/>
  <Override PartName="/ppt/tags/tag1829.xml" ContentType="application/vnd.openxmlformats-officedocument.presentationml.tags+xml"/>
  <Override PartName="/ppt/tags/tag183.xml" ContentType="application/vnd.openxmlformats-officedocument.presentationml.tags+xml"/>
  <Override PartName="/ppt/tags/tag1830.xml" ContentType="application/vnd.openxmlformats-officedocument.presentationml.tags+xml"/>
  <Override PartName="/ppt/tags/tag1831.xml" ContentType="application/vnd.openxmlformats-officedocument.presentationml.tags+xml"/>
  <Override PartName="/ppt/tags/tag1832.xml" ContentType="application/vnd.openxmlformats-officedocument.presentationml.tags+xml"/>
  <Override PartName="/ppt/tags/tag1833.xml" ContentType="application/vnd.openxmlformats-officedocument.presentationml.tags+xml"/>
  <Override PartName="/ppt/tags/tag1834.xml" ContentType="application/vnd.openxmlformats-officedocument.presentationml.tags+xml"/>
  <Override PartName="/ppt/tags/tag1835.xml" ContentType="application/vnd.openxmlformats-officedocument.presentationml.tags+xml"/>
  <Override PartName="/ppt/tags/tag1836.xml" ContentType="application/vnd.openxmlformats-officedocument.presentationml.tags+xml"/>
  <Override PartName="/ppt/tags/tag1837.xml" ContentType="application/vnd.openxmlformats-officedocument.presentationml.tags+xml"/>
  <Override PartName="/ppt/tags/tag1838.xml" ContentType="application/vnd.openxmlformats-officedocument.presentationml.tags+xml"/>
  <Override PartName="/ppt/tags/tag1839.xml" ContentType="application/vnd.openxmlformats-officedocument.presentationml.tags+xml"/>
  <Override PartName="/ppt/tags/tag184.xml" ContentType="application/vnd.openxmlformats-officedocument.presentationml.tags+xml"/>
  <Override PartName="/ppt/tags/tag1840.xml" ContentType="application/vnd.openxmlformats-officedocument.presentationml.tags+xml"/>
  <Override PartName="/ppt/tags/tag1841.xml" ContentType="application/vnd.openxmlformats-officedocument.presentationml.tags+xml"/>
  <Override PartName="/ppt/tags/tag1842.xml" ContentType="application/vnd.openxmlformats-officedocument.presentationml.tags+xml"/>
  <Override PartName="/ppt/tags/tag1843.xml" ContentType="application/vnd.openxmlformats-officedocument.presentationml.tags+xml"/>
  <Override PartName="/ppt/tags/tag1844.xml" ContentType="application/vnd.openxmlformats-officedocument.presentationml.tags+xml"/>
  <Override PartName="/ppt/tags/tag1845.xml" ContentType="application/vnd.openxmlformats-officedocument.presentationml.tags+xml"/>
  <Override PartName="/ppt/tags/tag1846.xml" ContentType="application/vnd.openxmlformats-officedocument.presentationml.tags+xml"/>
  <Override PartName="/ppt/tags/tag1847.xml" ContentType="application/vnd.openxmlformats-officedocument.presentationml.tags+xml"/>
  <Override PartName="/ppt/tags/tag1848.xml" ContentType="application/vnd.openxmlformats-officedocument.presentationml.tags+xml"/>
  <Override PartName="/ppt/tags/tag1849.xml" ContentType="application/vnd.openxmlformats-officedocument.presentationml.tags+xml"/>
  <Override PartName="/ppt/tags/tag185.xml" ContentType="application/vnd.openxmlformats-officedocument.presentationml.tags+xml"/>
  <Override PartName="/ppt/tags/tag1850.xml" ContentType="application/vnd.openxmlformats-officedocument.presentationml.tags+xml"/>
  <Override PartName="/ppt/tags/tag1851.xml" ContentType="application/vnd.openxmlformats-officedocument.presentationml.tags+xml"/>
  <Override PartName="/ppt/tags/tag1852.xml" ContentType="application/vnd.openxmlformats-officedocument.presentationml.tags+xml"/>
  <Override PartName="/ppt/tags/tag1853.xml" ContentType="application/vnd.openxmlformats-officedocument.presentationml.tags+xml"/>
  <Override PartName="/ppt/tags/tag1854.xml" ContentType="application/vnd.openxmlformats-officedocument.presentationml.tags+xml"/>
  <Override PartName="/ppt/tags/tag1855.xml" ContentType="application/vnd.openxmlformats-officedocument.presentationml.tags+xml"/>
  <Override PartName="/ppt/tags/tag1856.xml" ContentType="application/vnd.openxmlformats-officedocument.presentationml.tags+xml"/>
  <Override PartName="/ppt/tags/tag1857.xml" ContentType="application/vnd.openxmlformats-officedocument.presentationml.tags+xml"/>
  <Override PartName="/ppt/tags/tag1858.xml" ContentType="application/vnd.openxmlformats-officedocument.presentationml.tags+xml"/>
  <Override PartName="/ppt/tags/tag1859.xml" ContentType="application/vnd.openxmlformats-officedocument.presentationml.tags+xml"/>
  <Override PartName="/ppt/tags/tag186.xml" ContentType="application/vnd.openxmlformats-officedocument.presentationml.tags+xml"/>
  <Override PartName="/ppt/tags/tag1860.xml" ContentType="application/vnd.openxmlformats-officedocument.presentationml.tags+xml"/>
  <Override PartName="/ppt/tags/tag1861.xml" ContentType="application/vnd.openxmlformats-officedocument.presentationml.tags+xml"/>
  <Override PartName="/ppt/tags/tag1862.xml" ContentType="application/vnd.openxmlformats-officedocument.presentationml.tags+xml"/>
  <Override PartName="/ppt/tags/tag1863.xml" ContentType="application/vnd.openxmlformats-officedocument.presentationml.tags+xml"/>
  <Override PartName="/ppt/tags/tag1864.xml" ContentType="application/vnd.openxmlformats-officedocument.presentationml.tags+xml"/>
  <Override PartName="/ppt/tags/tag1865.xml" ContentType="application/vnd.openxmlformats-officedocument.presentationml.tags+xml"/>
  <Override PartName="/ppt/tags/tag1866.xml" ContentType="application/vnd.openxmlformats-officedocument.presentationml.tags+xml"/>
  <Override PartName="/ppt/tags/tag1867.xml" ContentType="application/vnd.openxmlformats-officedocument.presentationml.tags+xml"/>
  <Override PartName="/ppt/tags/tag1868.xml" ContentType="application/vnd.openxmlformats-officedocument.presentationml.tags+xml"/>
  <Override PartName="/ppt/tags/tag1869.xml" ContentType="application/vnd.openxmlformats-officedocument.presentationml.tags+xml"/>
  <Override PartName="/ppt/tags/tag187.xml" ContentType="application/vnd.openxmlformats-officedocument.presentationml.tags+xml"/>
  <Override PartName="/ppt/tags/tag1870.xml" ContentType="application/vnd.openxmlformats-officedocument.presentationml.tags+xml"/>
  <Override PartName="/ppt/tags/tag1871.xml" ContentType="application/vnd.openxmlformats-officedocument.presentationml.tags+xml"/>
  <Override PartName="/ppt/tags/tag1872.xml" ContentType="application/vnd.openxmlformats-officedocument.presentationml.tags+xml"/>
  <Override PartName="/ppt/tags/tag1873.xml" ContentType="application/vnd.openxmlformats-officedocument.presentationml.tags+xml"/>
  <Override PartName="/ppt/tags/tag1874.xml" ContentType="application/vnd.openxmlformats-officedocument.presentationml.tags+xml"/>
  <Override PartName="/ppt/tags/tag1875.xml" ContentType="application/vnd.openxmlformats-officedocument.presentationml.tags+xml"/>
  <Override PartName="/ppt/tags/tag1876.xml" ContentType="application/vnd.openxmlformats-officedocument.presentationml.tags+xml"/>
  <Override PartName="/ppt/tags/tag1877.xml" ContentType="application/vnd.openxmlformats-officedocument.presentationml.tags+xml"/>
  <Override PartName="/ppt/tags/tag1878.xml" ContentType="application/vnd.openxmlformats-officedocument.presentationml.tags+xml"/>
  <Override PartName="/ppt/tags/tag1879.xml" ContentType="application/vnd.openxmlformats-officedocument.presentationml.tags+xml"/>
  <Override PartName="/ppt/tags/tag188.xml" ContentType="application/vnd.openxmlformats-officedocument.presentationml.tags+xml"/>
  <Override PartName="/ppt/tags/tag1880.xml" ContentType="application/vnd.openxmlformats-officedocument.presentationml.tags+xml"/>
  <Override PartName="/ppt/tags/tag1881.xml" ContentType="application/vnd.openxmlformats-officedocument.presentationml.tags+xml"/>
  <Override PartName="/ppt/tags/tag1882.xml" ContentType="application/vnd.openxmlformats-officedocument.presentationml.tags+xml"/>
  <Override PartName="/ppt/tags/tag1883.xml" ContentType="application/vnd.openxmlformats-officedocument.presentationml.tags+xml"/>
  <Override PartName="/ppt/tags/tag1884.xml" ContentType="application/vnd.openxmlformats-officedocument.presentationml.tags+xml"/>
  <Override PartName="/ppt/tags/tag1885.xml" ContentType="application/vnd.openxmlformats-officedocument.presentationml.tags+xml"/>
  <Override PartName="/ppt/tags/tag1886.xml" ContentType="application/vnd.openxmlformats-officedocument.presentationml.tags+xml"/>
  <Override PartName="/ppt/tags/tag1887.xml" ContentType="application/vnd.openxmlformats-officedocument.presentationml.tags+xml"/>
  <Override PartName="/ppt/tags/tag1888.xml" ContentType="application/vnd.openxmlformats-officedocument.presentationml.tags+xml"/>
  <Override PartName="/ppt/tags/tag1889.xml" ContentType="application/vnd.openxmlformats-officedocument.presentationml.tags+xml"/>
  <Override PartName="/ppt/tags/tag189.xml" ContentType="application/vnd.openxmlformats-officedocument.presentationml.tags+xml"/>
  <Override PartName="/ppt/tags/tag1890.xml" ContentType="application/vnd.openxmlformats-officedocument.presentationml.tags+xml"/>
  <Override PartName="/ppt/tags/tag1891.xml" ContentType="application/vnd.openxmlformats-officedocument.presentationml.tags+xml"/>
  <Override PartName="/ppt/tags/tag1892.xml" ContentType="application/vnd.openxmlformats-officedocument.presentationml.tags+xml"/>
  <Override PartName="/ppt/tags/tag1893.xml" ContentType="application/vnd.openxmlformats-officedocument.presentationml.tags+xml"/>
  <Override PartName="/ppt/tags/tag1894.xml" ContentType="application/vnd.openxmlformats-officedocument.presentationml.tags+xml"/>
  <Override PartName="/ppt/tags/tag1895.xml" ContentType="application/vnd.openxmlformats-officedocument.presentationml.tags+xml"/>
  <Override PartName="/ppt/tags/tag1896.xml" ContentType="application/vnd.openxmlformats-officedocument.presentationml.tags+xml"/>
  <Override PartName="/ppt/tags/tag1897.xml" ContentType="application/vnd.openxmlformats-officedocument.presentationml.tags+xml"/>
  <Override PartName="/ppt/tags/tag1898.xml" ContentType="application/vnd.openxmlformats-officedocument.presentationml.tags+xml"/>
  <Override PartName="/ppt/tags/tag189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00.xml" ContentType="application/vnd.openxmlformats-officedocument.presentationml.tags+xml"/>
  <Override PartName="/ppt/tags/tag1901.xml" ContentType="application/vnd.openxmlformats-officedocument.presentationml.tags+xml"/>
  <Override PartName="/ppt/tags/tag1902.xml" ContentType="application/vnd.openxmlformats-officedocument.presentationml.tags+xml"/>
  <Override PartName="/ppt/tags/tag1903.xml" ContentType="application/vnd.openxmlformats-officedocument.presentationml.tags+xml"/>
  <Override PartName="/ppt/tags/tag1904.xml" ContentType="application/vnd.openxmlformats-officedocument.presentationml.tags+xml"/>
  <Override PartName="/ppt/tags/tag1905.xml" ContentType="application/vnd.openxmlformats-officedocument.presentationml.tags+xml"/>
  <Override PartName="/ppt/tags/tag1906.xml" ContentType="application/vnd.openxmlformats-officedocument.presentationml.tags+xml"/>
  <Override PartName="/ppt/tags/tag1907.xml" ContentType="application/vnd.openxmlformats-officedocument.presentationml.tags+xml"/>
  <Override PartName="/ppt/tags/tag1908.xml" ContentType="application/vnd.openxmlformats-officedocument.presentationml.tags+xml"/>
  <Override PartName="/ppt/tags/tag1909.xml" ContentType="application/vnd.openxmlformats-officedocument.presentationml.tags+xml"/>
  <Override PartName="/ppt/tags/tag191.xml" ContentType="application/vnd.openxmlformats-officedocument.presentationml.tags+xml"/>
  <Override PartName="/ppt/tags/tag1910.xml" ContentType="application/vnd.openxmlformats-officedocument.presentationml.tags+xml"/>
  <Override PartName="/ppt/tags/tag1911.xml" ContentType="application/vnd.openxmlformats-officedocument.presentationml.tags+xml"/>
  <Override PartName="/ppt/tags/tag1912.xml" ContentType="application/vnd.openxmlformats-officedocument.presentationml.tags+xml"/>
  <Override PartName="/ppt/tags/tag1913.xml" ContentType="application/vnd.openxmlformats-officedocument.presentationml.tags+xml"/>
  <Override PartName="/ppt/tags/tag1914.xml" ContentType="application/vnd.openxmlformats-officedocument.presentationml.tags+xml"/>
  <Override PartName="/ppt/tags/tag1915.xml" ContentType="application/vnd.openxmlformats-officedocument.presentationml.tags+xml"/>
  <Override PartName="/ppt/tags/tag1916.xml" ContentType="application/vnd.openxmlformats-officedocument.presentationml.tags+xml"/>
  <Override PartName="/ppt/tags/tag1917.xml" ContentType="application/vnd.openxmlformats-officedocument.presentationml.tags+xml"/>
  <Override PartName="/ppt/tags/tag1918.xml" ContentType="application/vnd.openxmlformats-officedocument.presentationml.tags+xml"/>
  <Override PartName="/ppt/tags/tag1919.xml" ContentType="application/vnd.openxmlformats-officedocument.presentationml.tags+xml"/>
  <Override PartName="/ppt/tags/tag192.xml" ContentType="application/vnd.openxmlformats-officedocument.presentationml.tags+xml"/>
  <Override PartName="/ppt/tags/tag1920.xml" ContentType="application/vnd.openxmlformats-officedocument.presentationml.tags+xml"/>
  <Override PartName="/ppt/tags/tag1921.xml" ContentType="application/vnd.openxmlformats-officedocument.presentationml.tags+xml"/>
  <Override PartName="/ppt/tags/tag1922.xml" ContentType="application/vnd.openxmlformats-officedocument.presentationml.tags+xml"/>
  <Override PartName="/ppt/tags/tag1923.xml" ContentType="application/vnd.openxmlformats-officedocument.presentationml.tags+xml"/>
  <Override PartName="/ppt/tags/tag1924.xml" ContentType="application/vnd.openxmlformats-officedocument.presentationml.tags+xml"/>
  <Override PartName="/ppt/tags/tag1925.xml" ContentType="application/vnd.openxmlformats-officedocument.presentationml.tags+xml"/>
  <Override PartName="/ppt/tags/tag1926.xml" ContentType="application/vnd.openxmlformats-officedocument.presentationml.tags+xml"/>
  <Override PartName="/ppt/tags/tag1927.xml" ContentType="application/vnd.openxmlformats-officedocument.presentationml.tags+xml"/>
  <Override PartName="/ppt/tags/tag1928.xml" ContentType="application/vnd.openxmlformats-officedocument.presentationml.tags+xml"/>
  <Override PartName="/ppt/tags/tag1929.xml" ContentType="application/vnd.openxmlformats-officedocument.presentationml.tags+xml"/>
  <Override PartName="/ppt/tags/tag193.xml" ContentType="application/vnd.openxmlformats-officedocument.presentationml.tags+xml"/>
  <Override PartName="/ppt/tags/tag1930.xml" ContentType="application/vnd.openxmlformats-officedocument.presentationml.tags+xml"/>
  <Override PartName="/ppt/tags/tag1931.xml" ContentType="application/vnd.openxmlformats-officedocument.presentationml.tags+xml"/>
  <Override PartName="/ppt/tags/tag1932.xml" ContentType="application/vnd.openxmlformats-officedocument.presentationml.tags+xml"/>
  <Override PartName="/ppt/tags/tag1933.xml" ContentType="application/vnd.openxmlformats-officedocument.presentationml.tags+xml"/>
  <Override PartName="/ppt/tags/tag1934.xml" ContentType="application/vnd.openxmlformats-officedocument.presentationml.tags+xml"/>
  <Override PartName="/ppt/tags/tag1935.xml" ContentType="application/vnd.openxmlformats-officedocument.presentationml.tags+xml"/>
  <Override PartName="/ppt/tags/tag1936.xml" ContentType="application/vnd.openxmlformats-officedocument.presentationml.tags+xml"/>
  <Override PartName="/ppt/tags/tag1937.xml" ContentType="application/vnd.openxmlformats-officedocument.presentationml.tags+xml"/>
  <Override PartName="/ppt/tags/tag1938.xml" ContentType="application/vnd.openxmlformats-officedocument.presentationml.tags+xml"/>
  <Override PartName="/ppt/tags/tag1939.xml" ContentType="application/vnd.openxmlformats-officedocument.presentationml.tags+xml"/>
  <Override PartName="/ppt/tags/tag194.xml" ContentType="application/vnd.openxmlformats-officedocument.presentationml.tags+xml"/>
  <Override PartName="/ppt/tags/tag1940.xml" ContentType="application/vnd.openxmlformats-officedocument.presentationml.tags+xml"/>
  <Override PartName="/ppt/tags/tag1941.xml" ContentType="application/vnd.openxmlformats-officedocument.presentationml.tags+xml"/>
  <Override PartName="/ppt/tags/tag1942.xml" ContentType="application/vnd.openxmlformats-officedocument.presentationml.tags+xml"/>
  <Override PartName="/ppt/tags/tag1943.xml" ContentType="application/vnd.openxmlformats-officedocument.presentationml.tags+xml"/>
  <Override PartName="/ppt/tags/tag1944.xml" ContentType="application/vnd.openxmlformats-officedocument.presentationml.tags+xml"/>
  <Override PartName="/ppt/tags/tag1945.xml" ContentType="application/vnd.openxmlformats-officedocument.presentationml.tags+xml"/>
  <Override PartName="/ppt/tags/tag1946.xml" ContentType="application/vnd.openxmlformats-officedocument.presentationml.tags+xml"/>
  <Override PartName="/ppt/tags/tag1947.xml" ContentType="application/vnd.openxmlformats-officedocument.presentationml.tags+xml"/>
  <Override PartName="/ppt/tags/tag1948.xml" ContentType="application/vnd.openxmlformats-officedocument.presentationml.tags+xml"/>
  <Override PartName="/ppt/tags/tag1949.xml" ContentType="application/vnd.openxmlformats-officedocument.presentationml.tags+xml"/>
  <Override PartName="/ppt/tags/tag195.xml" ContentType="application/vnd.openxmlformats-officedocument.presentationml.tags+xml"/>
  <Override PartName="/ppt/tags/tag1950.xml" ContentType="application/vnd.openxmlformats-officedocument.presentationml.tags+xml"/>
  <Override PartName="/ppt/tags/tag1951.xml" ContentType="application/vnd.openxmlformats-officedocument.presentationml.tags+xml"/>
  <Override PartName="/ppt/tags/tag1952.xml" ContentType="application/vnd.openxmlformats-officedocument.presentationml.tags+xml"/>
  <Override PartName="/ppt/tags/tag1953.xml" ContentType="application/vnd.openxmlformats-officedocument.presentationml.tags+xml"/>
  <Override PartName="/ppt/tags/tag1954.xml" ContentType="application/vnd.openxmlformats-officedocument.presentationml.tags+xml"/>
  <Override PartName="/ppt/tags/tag1955.xml" ContentType="application/vnd.openxmlformats-officedocument.presentationml.tags+xml"/>
  <Override PartName="/ppt/tags/tag1956.xml" ContentType="application/vnd.openxmlformats-officedocument.presentationml.tags+xml"/>
  <Override PartName="/ppt/tags/tag1957.xml" ContentType="application/vnd.openxmlformats-officedocument.presentationml.tags+xml"/>
  <Override PartName="/ppt/tags/tag1958.xml" ContentType="application/vnd.openxmlformats-officedocument.presentationml.tags+xml"/>
  <Override PartName="/ppt/tags/tag1959.xml" ContentType="application/vnd.openxmlformats-officedocument.presentationml.tags+xml"/>
  <Override PartName="/ppt/tags/tag196.xml" ContentType="application/vnd.openxmlformats-officedocument.presentationml.tags+xml"/>
  <Override PartName="/ppt/tags/tag1960.xml" ContentType="application/vnd.openxmlformats-officedocument.presentationml.tags+xml"/>
  <Override PartName="/ppt/tags/tag1961.xml" ContentType="application/vnd.openxmlformats-officedocument.presentationml.tags+xml"/>
  <Override PartName="/ppt/tags/tag1962.xml" ContentType="application/vnd.openxmlformats-officedocument.presentationml.tags+xml"/>
  <Override PartName="/ppt/tags/tag1963.xml" ContentType="application/vnd.openxmlformats-officedocument.presentationml.tags+xml"/>
  <Override PartName="/ppt/tags/tag1964.xml" ContentType="application/vnd.openxmlformats-officedocument.presentationml.tags+xml"/>
  <Override PartName="/ppt/tags/tag1965.xml" ContentType="application/vnd.openxmlformats-officedocument.presentationml.tags+xml"/>
  <Override PartName="/ppt/tags/tag1966.xml" ContentType="application/vnd.openxmlformats-officedocument.presentationml.tags+xml"/>
  <Override PartName="/ppt/tags/tag1967.xml" ContentType="application/vnd.openxmlformats-officedocument.presentationml.tags+xml"/>
  <Override PartName="/ppt/tags/tag1968.xml" ContentType="application/vnd.openxmlformats-officedocument.presentationml.tags+xml"/>
  <Override PartName="/ppt/tags/tag1969.xml" ContentType="application/vnd.openxmlformats-officedocument.presentationml.tags+xml"/>
  <Override PartName="/ppt/tags/tag197.xml" ContentType="application/vnd.openxmlformats-officedocument.presentationml.tags+xml"/>
  <Override PartName="/ppt/tags/tag1970.xml" ContentType="application/vnd.openxmlformats-officedocument.presentationml.tags+xml"/>
  <Override PartName="/ppt/tags/tag1971.xml" ContentType="application/vnd.openxmlformats-officedocument.presentationml.tags+xml"/>
  <Override PartName="/ppt/tags/tag1972.xml" ContentType="application/vnd.openxmlformats-officedocument.presentationml.tags+xml"/>
  <Override PartName="/ppt/tags/tag1973.xml" ContentType="application/vnd.openxmlformats-officedocument.presentationml.tags+xml"/>
  <Override PartName="/ppt/tags/tag1974.xml" ContentType="application/vnd.openxmlformats-officedocument.presentationml.tags+xml"/>
  <Override PartName="/ppt/tags/tag1975.xml" ContentType="application/vnd.openxmlformats-officedocument.presentationml.tags+xml"/>
  <Override PartName="/ppt/tags/tag1976.xml" ContentType="application/vnd.openxmlformats-officedocument.presentationml.tags+xml"/>
  <Override PartName="/ppt/tags/tag1977.xml" ContentType="application/vnd.openxmlformats-officedocument.presentationml.tags+xml"/>
  <Override PartName="/ppt/tags/tag1978.xml" ContentType="application/vnd.openxmlformats-officedocument.presentationml.tags+xml"/>
  <Override PartName="/ppt/tags/tag1979.xml" ContentType="application/vnd.openxmlformats-officedocument.presentationml.tags+xml"/>
  <Override PartName="/ppt/tags/tag198.xml" ContentType="application/vnd.openxmlformats-officedocument.presentationml.tags+xml"/>
  <Override PartName="/ppt/tags/tag1980.xml" ContentType="application/vnd.openxmlformats-officedocument.presentationml.tags+xml"/>
  <Override PartName="/ppt/tags/tag1981.xml" ContentType="application/vnd.openxmlformats-officedocument.presentationml.tags+xml"/>
  <Override PartName="/ppt/tags/tag1982.xml" ContentType="application/vnd.openxmlformats-officedocument.presentationml.tags+xml"/>
  <Override PartName="/ppt/tags/tag1983.xml" ContentType="application/vnd.openxmlformats-officedocument.presentationml.tags+xml"/>
  <Override PartName="/ppt/tags/tag1984.xml" ContentType="application/vnd.openxmlformats-officedocument.presentationml.tags+xml"/>
  <Override PartName="/ppt/tags/tag1985.xml" ContentType="application/vnd.openxmlformats-officedocument.presentationml.tags+xml"/>
  <Override PartName="/ppt/tags/tag1986.xml" ContentType="application/vnd.openxmlformats-officedocument.presentationml.tags+xml"/>
  <Override PartName="/ppt/tags/tag1987.xml" ContentType="application/vnd.openxmlformats-officedocument.presentationml.tags+xml"/>
  <Override PartName="/ppt/tags/tag1988.xml" ContentType="application/vnd.openxmlformats-officedocument.presentationml.tags+xml"/>
  <Override PartName="/ppt/tags/tag1989.xml" ContentType="application/vnd.openxmlformats-officedocument.presentationml.tags+xml"/>
  <Override PartName="/ppt/tags/tag199.xml" ContentType="application/vnd.openxmlformats-officedocument.presentationml.tags+xml"/>
  <Override PartName="/ppt/tags/tag1990.xml" ContentType="application/vnd.openxmlformats-officedocument.presentationml.tags+xml"/>
  <Override PartName="/ppt/tags/tag1991.xml" ContentType="application/vnd.openxmlformats-officedocument.presentationml.tags+xml"/>
  <Override PartName="/ppt/tags/tag1992.xml" ContentType="application/vnd.openxmlformats-officedocument.presentationml.tags+xml"/>
  <Override PartName="/ppt/tags/tag1993.xml" ContentType="application/vnd.openxmlformats-officedocument.presentationml.tags+xml"/>
  <Override PartName="/ppt/tags/tag1994.xml" ContentType="application/vnd.openxmlformats-officedocument.presentationml.tags+xml"/>
  <Override PartName="/ppt/tags/tag1995.xml" ContentType="application/vnd.openxmlformats-officedocument.presentationml.tags+xml"/>
  <Override PartName="/ppt/tags/tag1996.xml" ContentType="application/vnd.openxmlformats-officedocument.presentationml.tags+xml"/>
  <Override PartName="/ppt/tags/tag1997.xml" ContentType="application/vnd.openxmlformats-officedocument.presentationml.tags+xml"/>
  <Override PartName="/ppt/tags/tag1998.xml" ContentType="application/vnd.openxmlformats-officedocument.presentationml.tags+xml"/>
  <Override PartName="/ppt/tags/tag19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00.xml" ContentType="application/vnd.openxmlformats-officedocument.presentationml.tags+xml"/>
  <Override PartName="/ppt/tags/tag2001.xml" ContentType="application/vnd.openxmlformats-officedocument.presentationml.tags+xml"/>
  <Override PartName="/ppt/tags/tag2002.xml" ContentType="application/vnd.openxmlformats-officedocument.presentationml.tags+xml"/>
  <Override PartName="/ppt/tags/tag2003.xml" ContentType="application/vnd.openxmlformats-officedocument.presentationml.tags+xml"/>
  <Override PartName="/ppt/tags/tag2004.xml" ContentType="application/vnd.openxmlformats-officedocument.presentationml.tags+xml"/>
  <Override PartName="/ppt/tags/tag2005.xml" ContentType="application/vnd.openxmlformats-officedocument.presentationml.tags+xml"/>
  <Override PartName="/ppt/tags/tag2006.xml" ContentType="application/vnd.openxmlformats-officedocument.presentationml.tags+xml"/>
  <Override PartName="/ppt/tags/tag2007.xml" ContentType="application/vnd.openxmlformats-officedocument.presentationml.tags+xml"/>
  <Override PartName="/ppt/tags/tag2008.xml" ContentType="application/vnd.openxmlformats-officedocument.presentationml.tags+xml"/>
  <Override PartName="/ppt/tags/tag2009.xml" ContentType="application/vnd.openxmlformats-officedocument.presentationml.tags+xml"/>
  <Override PartName="/ppt/tags/tag201.xml" ContentType="application/vnd.openxmlformats-officedocument.presentationml.tags+xml"/>
  <Override PartName="/ppt/tags/tag2010.xml" ContentType="application/vnd.openxmlformats-officedocument.presentationml.tags+xml"/>
  <Override PartName="/ppt/tags/tag2011.xml" ContentType="application/vnd.openxmlformats-officedocument.presentationml.tags+xml"/>
  <Override PartName="/ppt/tags/tag2012.xml" ContentType="application/vnd.openxmlformats-officedocument.presentationml.tags+xml"/>
  <Override PartName="/ppt/tags/tag2013.xml" ContentType="application/vnd.openxmlformats-officedocument.presentationml.tags+xml"/>
  <Override PartName="/ppt/tags/tag2014.xml" ContentType="application/vnd.openxmlformats-officedocument.presentationml.tags+xml"/>
  <Override PartName="/ppt/tags/tag2015.xml" ContentType="application/vnd.openxmlformats-officedocument.presentationml.tags+xml"/>
  <Override PartName="/ppt/tags/tag2016.xml" ContentType="application/vnd.openxmlformats-officedocument.presentationml.tags+xml"/>
  <Override PartName="/ppt/tags/tag2017.xml" ContentType="application/vnd.openxmlformats-officedocument.presentationml.tags+xml"/>
  <Override PartName="/ppt/tags/tag2018.xml" ContentType="application/vnd.openxmlformats-officedocument.presentationml.tags+xml"/>
  <Override PartName="/ppt/tags/tag2019.xml" ContentType="application/vnd.openxmlformats-officedocument.presentationml.tags+xml"/>
  <Override PartName="/ppt/tags/tag202.xml" ContentType="application/vnd.openxmlformats-officedocument.presentationml.tags+xml"/>
  <Override PartName="/ppt/tags/tag2020.xml" ContentType="application/vnd.openxmlformats-officedocument.presentationml.tags+xml"/>
  <Override PartName="/ppt/tags/tag2021.xml" ContentType="application/vnd.openxmlformats-officedocument.presentationml.tags+xml"/>
  <Override PartName="/ppt/tags/tag2022.xml" ContentType="application/vnd.openxmlformats-officedocument.presentationml.tags+xml"/>
  <Override PartName="/ppt/tags/tag2023.xml" ContentType="application/vnd.openxmlformats-officedocument.presentationml.tags+xml"/>
  <Override PartName="/ppt/tags/tag2024.xml" ContentType="application/vnd.openxmlformats-officedocument.presentationml.tags+xml"/>
  <Override PartName="/ppt/tags/tag2025.xml" ContentType="application/vnd.openxmlformats-officedocument.presentationml.tags+xml"/>
  <Override PartName="/ppt/tags/tag2026.xml" ContentType="application/vnd.openxmlformats-officedocument.presentationml.tags+xml"/>
  <Override PartName="/ppt/tags/tag2027.xml" ContentType="application/vnd.openxmlformats-officedocument.presentationml.tags+xml"/>
  <Override PartName="/ppt/tags/tag2028.xml" ContentType="application/vnd.openxmlformats-officedocument.presentationml.tags+xml"/>
  <Override PartName="/ppt/tags/tag2029.xml" ContentType="application/vnd.openxmlformats-officedocument.presentationml.tags+xml"/>
  <Override PartName="/ppt/tags/tag203.xml" ContentType="application/vnd.openxmlformats-officedocument.presentationml.tags+xml"/>
  <Override PartName="/ppt/tags/tag2030.xml" ContentType="application/vnd.openxmlformats-officedocument.presentationml.tags+xml"/>
  <Override PartName="/ppt/tags/tag2031.xml" ContentType="application/vnd.openxmlformats-officedocument.presentationml.tags+xml"/>
  <Override PartName="/ppt/tags/tag2032.xml" ContentType="application/vnd.openxmlformats-officedocument.presentationml.tags+xml"/>
  <Override PartName="/ppt/tags/tag2033.xml" ContentType="application/vnd.openxmlformats-officedocument.presentationml.tags+xml"/>
  <Override PartName="/ppt/tags/tag2034.xml" ContentType="application/vnd.openxmlformats-officedocument.presentationml.tags+xml"/>
  <Override PartName="/ppt/tags/tag2035.xml" ContentType="application/vnd.openxmlformats-officedocument.presentationml.tags+xml"/>
  <Override PartName="/ppt/tags/tag2036.xml" ContentType="application/vnd.openxmlformats-officedocument.presentationml.tags+xml"/>
  <Override PartName="/ppt/tags/tag2037.xml" ContentType="application/vnd.openxmlformats-officedocument.presentationml.tags+xml"/>
  <Override PartName="/ppt/tags/tag2038.xml" ContentType="application/vnd.openxmlformats-officedocument.presentationml.tags+xml"/>
  <Override PartName="/ppt/tags/tag2039.xml" ContentType="application/vnd.openxmlformats-officedocument.presentationml.tags+xml"/>
  <Override PartName="/ppt/tags/tag204.xml" ContentType="application/vnd.openxmlformats-officedocument.presentationml.tags+xml"/>
  <Override PartName="/ppt/tags/tag2040.xml" ContentType="application/vnd.openxmlformats-officedocument.presentationml.tags+xml"/>
  <Override PartName="/ppt/tags/tag2041.xml" ContentType="application/vnd.openxmlformats-officedocument.presentationml.tags+xml"/>
  <Override PartName="/ppt/tags/tag2042.xml" ContentType="application/vnd.openxmlformats-officedocument.presentationml.tags+xml"/>
  <Override PartName="/ppt/tags/tag2043.xml" ContentType="application/vnd.openxmlformats-officedocument.presentationml.tags+xml"/>
  <Override PartName="/ppt/tags/tag2044.xml" ContentType="application/vnd.openxmlformats-officedocument.presentationml.tags+xml"/>
  <Override PartName="/ppt/tags/tag2045.xml" ContentType="application/vnd.openxmlformats-officedocument.presentationml.tags+xml"/>
  <Override PartName="/ppt/tags/tag2046.xml" ContentType="application/vnd.openxmlformats-officedocument.presentationml.tags+xml"/>
  <Override PartName="/ppt/tags/tag2047.xml" ContentType="application/vnd.openxmlformats-officedocument.presentationml.tags+xml"/>
  <Override PartName="/ppt/tags/tag2048.xml" ContentType="application/vnd.openxmlformats-officedocument.presentationml.tags+xml"/>
  <Override PartName="/ppt/tags/tag2049.xml" ContentType="application/vnd.openxmlformats-officedocument.presentationml.tags+xml"/>
  <Override PartName="/ppt/tags/tag205.xml" ContentType="application/vnd.openxmlformats-officedocument.presentationml.tags+xml"/>
  <Override PartName="/ppt/tags/tag2050.xml" ContentType="application/vnd.openxmlformats-officedocument.presentationml.tags+xml"/>
  <Override PartName="/ppt/tags/tag2051.xml" ContentType="application/vnd.openxmlformats-officedocument.presentationml.tags+xml"/>
  <Override PartName="/ppt/tags/tag2052.xml" ContentType="application/vnd.openxmlformats-officedocument.presentationml.tags+xml"/>
  <Override PartName="/ppt/tags/tag2053.xml" ContentType="application/vnd.openxmlformats-officedocument.presentationml.tags+xml"/>
  <Override PartName="/ppt/tags/tag2054.xml" ContentType="application/vnd.openxmlformats-officedocument.presentationml.tags+xml"/>
  <Override PartName="/ppt/tags/tag2055.xml" ContentType="application/vnd.openxmlformats-officedocument.presentationml.tags+xml"/>
  <Override PartName="/ppt/tags/tag2056.xml" ContentType="application/vnd.openxmlformats-officedocument.presentationml.tags+xml"/>
  <Override PartName="/ppt/tags/tag2057.xml" ContentType="application/vnd.openxmlformats-officedocument.presentationml.tags+xml"/>
  <Override PartName="/ppt/tags/tag2058.xml" ContentType="application/vnd.openxmlformats-officedocument.presentationml.tags+xml"/>
  <Override PartName="/ppt/tags/tag2059.xml" ContentType="application/vnd.openxmlformats-officedocument.presentationml.tags+xml"/>
  <Override PartName="/ppt/tags/tag206.xml" ContentType="application/vnd.openxmlformats-officedocument.presentationml.tags+xml"/>
  <Override PartName="/ppt/tags/tag2060.xml" ContentType="application/vnd.openxmlformats-officedocument.presentationml.tags+xml"/>
  <Override PartName="/ppt/tags/tag2061.xml" ContentType="application/vnd.openxmlformats-officedocument.presentationml.tags+xml"/>
  <Override PartName="/ppt/tags/tag2062.xml" ContentType="application/vnd.openxmlformats-officedocument.presentationml.tags+xml"/>
  <Override PartName="/ppt/tags/tag2063.xml" ContentType="application/vnd.openxmlformats-officedocument.presentationml.tags+xml"/>
  <Override PartName="/ppt/tags/tag2064.xml" ContentType="application/vnd.openxmlformats-officedocument.presentationml.tags+xml"/>
  <Override PartName="/ppt/tags/tag2065.xml" ContentType="application/vnd.openxmlformats-officedocument.presentationml.tags+xml"/>
  <Override PartName="/ppt/tags/tag2066.xml" ContentType="application/vnd.openxmlformats-officedocument.presentationml.tags+xml"/>
  <Override PartName="/ppt/tags/tag2067.xml" ContentType="application/vnd.openxmlformats-officedocument.presentationml.tags+xml"/>
  <Override PartName="/ppt/tags/tag2068.xml" ContentType="application/vnd.openxmlformats-officedocument.presentationml.tags+xml"/>
  <Override PartName="/ppt/tags/tag2069.xml" ContentType="application/vnd.openxmlformats-officedocument.presentationml.tags+xml"/>
  <Override PartName="/ppt/tags/tag207.xml" ContentType="application/vnd.openxmlformats-officedocument.presentationml.tags+xml"/>
  <Override PartName="/ppt/tags/tag2070.xml" ContentType="application/vnd.openxmlformats-officedocument.presentationml.tags+xml"/>
  <Override PartName="/ppt/tags/tag2071.xml" ContentType="application/vnd.openxmlformats-officedocument.presentationml.tags+xml"/>
  <Override PartName="/ppt/tags/tag2072.xml" ContentType="application/vnd.openxmlformats-officedocument.presentationml.tags+xml"/>
  <Override PartName="/ppt/tags/tag2073.xml" ContentType="application/vnd.openxmlformats-officedocument.presentationml.tags+xml"/>
  <Override PartName="/ppt/tags/tag2074.xml" ContentType="application/vnd.openxmlformats-officedocument.presentationml.tags+xml"/>
  <Override PartName="/ppt/tags/tag2075.xml" ContentType="application/vnd.openxmlformats-officedocument.presentationml.tags+xml"/>
  <Override PartName="/ppt/tags/tag2076.xml" ContentType="application/vnd.openxmlformats-officedocument.presentationml.tags+xml"/>
  <Override PartName="/ppt/tags/tag2077.xml" ContentType="application/vnd.openxmlformats-officedocument.presentationml.tags+xml"/>
  <Override PartName="/ppt/tags/tag2078.xml" ContentType="application/vnd.openxmlformats-officedocument.presentationml.tags+xml"/>
  <Override PartName="/ppt/tags/tag2079.xml" ContentType="application/vnd.openxmlformats-officedocument.presentationml.tags+xml"/>
  <Override PartName="/ppt/tags/tag208.xml" ContentType="application/vnd.openxmlformats-officedocument.presentationml.tags+xml"/>
  <Override PartName="/ppt/tags/tag2080.xml" ContentType="application/vnd.openxmlformats-officedocument.presentationml.tags+xml"/>
  <Override PartName="/ppt/tags/tag2081.xml" ContentType="application/vnd.openxmlformats-officedocument.presentationml.tags+xml"/>
  <Override PartName="/ppt/tags/tag2082.xml" ContentType="application/vnd.openxmlformats-officedocument.presentationml.tags+xml"/>
  <Override PartName="/ppt/tags/tag2083.xml" ContentType="application/vnd.openxmlformats-officedocument.presentationml.tags+xml"/>
  <Override PartName="/ppt/tags/tag2084.xml" ContentType="application/vnd.openxmlformats-officedocument.presentationml.tags+xml"/>
  <Override PartName="/ppt/tags/tag2085.xml" ContentType="application/vnd.openxmlformats-officedocument.presentationml.tags+xml"/>
  <Override PartName="/ppt/tags/tag2086.xml" ContentType="application/vnd.openxmlformats-officedocument.presentationml.tags+xml"/>
  <Override PartName="/ppt/tags/tag2087.xml" ContentType="application/vnd.openxmlformats-officedocument.presentationml.tags+xml"/>
  <Override PartName="/ppt/tags/tag2088.xml" ContentType="application/vnd.openxmlformats-officedocument.presentationml.tags+xml"/>
  <Override PartName="/ppt/tags/tag2089.xml" ContentType="application/vnd.openxmlformats-officedocument.presentationml.tags+xml"/>
  <Override PartName="/ppt/tags/tag209.xml" ContentType="application/vnd.openxmlformats-officedocument.presentationml.tags+xml"/>
  <Override PartName="/ppt/tags/tag2090.xml" ContentType="application/vnd.openxmlformats-officedocument.presentationml.tags+xml"/>
  <Override PartName="/ppt/tags/tag2091.xml" ContentType="application/vnd.openxmlformats-officedocument.presentationml.tags+xml"/>
  <Override PartName="/ppt/tags/tag2092.xml" ContentType="application/vnd.openxmlformats-officedocument.presentationml.tags+xml"/>
  <Override PartName="/ppt/tags/tag2093.xml" ContentType="application/vnd.openxmlformats-officedocument.presentationml.tags+xml"/>
  <Override PartName="/ppt/tags/tag2094.xml" ContentType="application/vnd.openxmlformats-officedocument.presentationml.tags+xml"/>
  <Override PartName="/ppt/tags/tag2095.xml" ContentType="application/vnd.openxmlformats-officedocument.presentationml.tags+xml"/>
  <Override PartName="/ppt/tags/tag2096.xml" ContentType="application/vnd.openxmlformats-officedocument.presentationml.tags+xml"/>
  <Override PartName="/ppt/tags/tag2097.xml" ContentType="application/vnd.openxmlformats-officedocument.presentationml.tags+xml"/>
  <Override PartName="/ppt/tags/tag2098.xml" ContentType="application/vnd.openxmlformats-officedocument.presentationml.tags+xml"/>
  <Override PartName="/ppt/tags/tag209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00.xml" ContentType="application/vnd.openxmlformats-officedocument.presentationml.tags+xml"/>
  <Override PartName="/ppt/tags/tag2101.xml" ContentType="application/vnd.openxmlformats-officedocument.presentationml.tags+xml"/>
  <Override PartName="/ppt/tags/tag2102.xml" ContentType="application/vnd.openxmlformats-officedocument.presentationml.tags+xml"/>
  <Override PartName="/ppt/tags/tag2103.xml" ContentType="application/vnd.openxmlformats-officedocument.presentationml.tags+xml"/>
  <Override PartName="/ppt/tags/tag2104.xml" ContentType="application/vnd.openxmlformats-officedocument.presentationml.tags+xml"/>
  <Override PartName="/ppt/tags/tag2105.xml" ContentType="application/vnd.openxmlformats-officedocument.presentationml.tags+xml"/>
  <Override PartName="/ppt/tags/tag2106.xml" ContentType="application/vnd.openxmlformats-officedocument.presentationml.tags+xml"/>
  <Override PartName="/ppt/tags/tag2107.xml" ContentType="application/vnd.openxmlformats-officedocument.presentationml.tags+xml"/>
  <Override PartName="/ppt/tags/tag2108.xml" ContentType="application/vnd.openxmlformats-officedocument.presentationml.tags+xml"/>
  <Override PartName="/ppt/tags/tag2109.xml" ContentType="application/vnd.openxmlformats-officedocument.presentationml.tags+xml"/>
  <Override PartName="/ppt/tags/tag211.xml" ContentType="application/vnd.openxmlformats-officedocument.presentationml.tags+xml"/>
  <Override PartName="/ppt/tags/tag2110.xml" ContentType="application/vnd.openxmlformats-officedocument.presentationml.tags+xml"/>
  <Override PartName="/ppt/tags/tag2111.xml" ContentType="application/vnd.openxmlformats-officedocument.presentationml.tags+xml"/>
  <Override PartName="/ppt/tags/tag2112.xml" ContentType="application/vnd.openxmlformats-officedocument.presentationml.tags+xml"/>
  <Override PartName="/ppt/tags/tag2113.xml" ContentType="application/vnd.openxmlformats-officedocument.presentationml.tags+xml"/>
  <Override PartName="/ppt/tags/tag2114.xml" ContentType="application/vnd.openxmlformats-officedocument.presentationml.tags+xml"/>
  <Override PartName="/ppt/tags/tag2115.xml" ContentType="application/vnd.openxmlformats-officedocument.presentationml.tags+xml"/>
  <Override PartName="/ppt/tags/tag2116.xml" ContentType="application/vnd.openxmlformats-officedocument.presentationml.tags+xml"/>
  <Override PartName="/ppt/tags/tag2117.xml" ContentType="application/vnd.openxmlformats-officedocument.presentationml.tags+xml"/>
  <Override PartName="/ppt/tags/tag2118.xml" ContentType="application/vnd.openxmlformats-officedocument.presentationml.tags+xml"/>
  <Override PartName="/ppt/tags/tag2119.xml" ContentType="application/vnd.openxmlformats-officedocument.presentationml.tags+xml"/>
  <Override PartName="/ppt/tags/tag212.xml" ContentType="application/vnd.openxmlformats-officedocument.presentationml.tags+xml"/>
  <Override PartName="/ppt/tags/tag2120.xml" ContentType="application/vnd.openxmlformats-officedocument.presentationml.tags+xml"/>
  <Override PartName="/ppt/tags/tag2121.xml" ContentType="application/vnd.openxmlformats-officedocument.presentationml.tags+xml"/>
  <Override PartName="/ppt/tags/tag2122.xml" ContentType="application/vnd.openxmlformats-officedocument.presentationml.tags+xml"/>
  <Override PartName="/ppt/tags/tag2123.xml" ContentType="application/vnd.openxmlformats-officedocument.presentationml.tags+xml"/>
  <Override PartName="/ppt/tags/tag2124.xml" ContentType="application/vnd.openxmlformats-officedocument.presentationml.tags+xml"/>
  <Override PartName="/ppt/tags/tag2125.xml" ContentType="application/vnd.openxmlformats-officedocument.presentationml.tags+xml"/>
  <Override PartName="/ppt/tags/tag2126.xml" ContentType="application/vnd.openxmlformats-officedocument.presentationml.tags+xml"/>
  <Override PartName="/ppt/tags/tag2127.xml" ContentType="application/vnd.openxmlformats-officedocument.presentationml.tags+xml"/>
  <Override PartName="/ppt/tags/tag2128.xml" ContentType="application/vnd.openxmlformats-officedocument.presentationml.tags+xml"/>
  <Override PartName="/ppt/tags/tag2129.xml" ContentType="application/vnd.openxmlformats-officedocument.presentationml.tags+xml"/>
  <Override PartName="/ppt/tags/tag213.xml" ContentType="application/vnd.openxmlformats-officedocument.presentationml.tags+xml"/>
  <Override PartName="/ppt/tags/tag2130.xml" ContentType="application/vnd.openxmlformats-officedocument.presentationml.tags+xml"/>
  <Override PartName="/ppt/tags/tag2131.xml" ContentType="application/vnd.openxmlformats-officedocument.presentationml.tags+xml"/>
  <Override PartName="/ppt/tags/tag2132.xml" ContentType="application/vnd.openxmlformats-officedocument.presentationml.tags+xml"/>
  <Override PartName="/ppt/tags/tag2133.xml" ContentType="application/vnd.openxmlformats-officedocument.presentationml.tags+xml"/>
  <Override PartName="/ppt/tags/tag2134.xml" ContentType="application/vnd.openxmlformats-officedocument.presentationml.tags+xml"/>
  <Override PartName="/ppt/tags/tag2135.xml" ContentType="application/vnd.openxmlformats-officedocument.presentationml.tags+xml"/>
  <Override PartName="/ppt/tags/tag2136.xml" ContentType="application/vnd.openxmlformats-officedocument.presentationml.tags+xml"/>
  <Override PartName="/ppt/tags/tag2137.xml" ContentType="application/vnd.openxmlformats-officedocument.presentationml.tags+xml"/>
  <Override PartName="/ppt/tags/tag2138.xml" ContentType="application/vnd.openxmlformats-officedocument.presentationml.tags+xml"/>
  <Override PartName="/ppt/tags/tag2139.xml" ContentType="application/vnd.openxmlformats-officedocument.presentationml.tags+xml"/>
  <Override PartName="/ppt/tags/tag214.xml" ContentType="application/vnd.openxmlformats-officedocument.presentationml.tags+xml"/>
  <Override PartName="/ppt/tags/tag2140.xml" ContentType="application/vnd.openxmlformats-officedocument.presentationml.tags+xml"/>
  <Override PartName="/ppt/tags/tag2141.xml" ContentType="application/vnd.openxmlformats-officedocument.presentationml.tags+xml"/>
  <Override PartName="/ppt/tags/tag2142.xml" ContentType="application/vnd.openxmlformats-officedocument.presentationml.tags+xml"/>
  <Override PartName="/ppt/tags/tag2143.xml" ContentType="application/vnd.openxmlformats-officedocument.presentationml.tags+xml"/>
  <Override PartName="/ppt/tags/tag2144.xml" ContentType="application/vnd.openxmlformats-officedocument.presentationml.tags+xml"/>
  <Override PartName="/ppt/tags/tag2145.xml" ContentType="application/vnd.openxmlformats-officedocument.presentationml.tags+xml"/>
  <Override PartName="/ppt/tags/tag2146.xml" ContentType="application/vnd.openxmlformats-officedocument.presentationml.tags+xml"/>
  <Override PartName="/ppt/tags/tag2147.xml" ContentType="application/vnd.openxmlformats-officedocument.presentationml.tags+xml"/>
  <Override PartName="/ppt/tags/tag2148.xml" ContentType="application/vnd.openxmlformats-officedocument.presentationml.tags+xml"/>
  <Override PartName="/ppt/tags/tag2149.xml" ContentType="application/vnd.openxmlformats-officedocument.presentationml.tags+xml"/>
  <Override PartName="/ppt/tags/tag215.xml" ContentType="application/vnd.openxmlformats-officedocument.presentationml.tags+xml"/>
  <Override PartName="/ppt/tags/tag2150.xml" ContentType="application/vnd.openxmlformats-officedocument.presentationml.tags+xml"/>
  <Override PartName="/ppt/tags/tag2151.xml" ContentType="application/vnd.openxmlformats-officedocument.presentationml.tags+xml"/>
  <Override PartName="/ppt/tags/tag2152.xml" ContentType="application/vnd.openxmlformats-officedocument.presentationml.tags+xml"/>
  <Override PartName="/ppt/tags/tag2153.xml" ContentType="application/vnd.openxmlformats-officedocument.presentationml.tags+xml"/>
  <Override PartName="/ppt/tags/tag2154.xml" ContentType="application/vnd.openxmlformats-officedocument.presentationml.tags+xml"/>
  <Override PartName="/ppt/tags/tag2155.xml" ContentType="application/vnd.openxmlformats-officedocument.presentationml.tags+xml"/>
  <Override PartName="/ppt/tags/tag2156.xml" ContentType="application/vnd.openxmlformats-officedocument.presentationml.tags+xml"/>
  <Override PartName="/ppt/tags/tag2157.xml" ContentType="application/vnd.openxmlformats-officedocument.presentationml.tags+xml"/>
  <Override PartName="/ppt/tags/tag2158.xml" ContentType="application/vnd.openxmlformats-officedocument.presentationml.tags+xml"/>
  <Override PartName="/ppt/tags/tag2159.xml" ContentType="application/vnd.openxmlformats-officedocument.presentationml.tags+xml"/>
  <Override PartName="/ppt/tags/tag216.xml" ContentType="application/vnd.openxmlformats-officedocument.presentationml.tags+xml"/>
  <Override PartName="/ppt/tags/tag2160.xml" ContentType="application/vnd.openxmlformats-officedocument.presentationml.tags+xml"/>
  <Override PartName="/ppt/tags/tag2161.xml" ContentType="application/vnd.openxmlformats-officedocument.presentationml.tags+xml"/>
  <Override PartName="/ppt/tags/tag2162.xml" ContentType="application/vnd.openxmlformats-officedocument.presentationml.tags+xml"/>
  <Override PartName="/ppt/tags/tag2163.xml" ContentType="application/vnd.openxmlformats-officedocument.presentationml.tags+xml"/>
  <Override PartName="/ppt/tags/tag2164.xml" ContentType="application/vnd.openxmlformats-officedocument.presentationml.tags+xml"/>
  <Override PartName="/ppt/tags/tag2165.xml" ContentType="application/vnd.openxmlformats-officedocument.presentationml.tags+xml"/>
  <Override PartName="/ppt/tags/tag2166.xml" ContentType="application/vnd.openxmlformats-officedocument.presentationml.tags+xml"/>
  <Override PartName="/ppt/tags/tag2167.xml" ContentType="application/vnd.openxmlformats-officedocument.presentationml.tags+xml"/>
  <Override PartName="/ppt/tags/tag2168.xml" ContentType="application/vnd.openxmlformats-officedocument.presentationml.tags+xml"/>
  <Override PartName="/ppt/tags/tag2169.xml" ContentType="application/vnd.openxmlformats-officedocument.presentationml.tags+xml"/>
  <Override PartName="/ppt/tags/tag217.xml" ContentType="application/vnd.openxmlformats-officedocument.presentationml.tags+xml"/>
  <Override PartName="/ppt/tags/tag2170.xml" ContentType="application/vnd.openxmlformats-officedocument.presentationml.tags+xml"/>
  <Override PartName="/ppt/tags/tag2171.xml" ContentType="application/vnd.openxmlformats-officedocument.presentationml.tags+xml"/>
  <Override PartName="/ppt/tags/tag2172.xml" ContentType="application/vnd.openxmlformats-officedocument.presentationml.tags+xml"/>
  <Override PartName="/ppt/tags/tag2173.xml" ContentType="application/vnd.openxmlformats-officedocument.presentationml.tags+xml"/>
  <Override PartName="/ppt/tags/tag2174.xml" ContentType="application/vnd.openxmlformats-officedocument.presentationml.tags+xml"/>
  <Override PartName="/ppt/tags/tag2175.xml" ContentType="application/vnd.openxmlformats-officedocument.presentationml.tags+xml"/>
  <Override PartName="/ppt/tags/tag2176.xml" ContentType="application/vnd.openxmlformats-officedocument.presentationml.tags+xml"/>
  <Override PartName="/ppt/tags/tag2177.xml" ContentType="application/vnd.openxmlformats-officedocument.presentationml.tags+xml"/>
  <Override PartName="/ppt/tags/tag2178.xml" ContentType="application/vnd.openxmlformats-officedocument.presentationml.tags+xml"/>
  <Override PartName="/ppt/tags/tag2179.xml" ContentType="application/vnd.openxmlformats-officedocument.presentationml.tags+xml"/>
  <Override PartName="/ppt/tags/tag218.xml" ContentType="application/vnd.openxmlformats-officedocument.presentationml.tags+xml"/>
  <Override PartName="/ppt/tags/tag2180.xml" ContentType="application/vnd.openxmlformats-officedocument.presentationml.tags+xml"/>
  <Override PartName="/ppt/tags/tag2181.xml" ContentType="application/vnd.openxmlformats-officedocument.presentationml.tags+xml"/>
  <Override PartName="/ppt/tags/tag2182.xml" ContentType="application/vnd.openxmlformats-officedocument.presentationml.tags+xml"/>
  <Override PartName="/ppt/tags/tag2183.xml" ContentType="application/vnd.openxmlformats-officedocument.presentationml.tags+xml"/>
  <Override PartName="/ppt/tags/tag2184.xml" ContentType="application/vnd.openxmlformats-officedocument.presentationml.tags+xml"/>
  <Override PartName="/ppt/tags/tag2185.xml" ContentType="application/vnd.openxmlformats-officedocument.presentationml.tags+xml"/>
  <Override PartName="/ppt/tags/tag2186.xml" ContentType="application/vnd.openxmlformats-officedocument.presentationml.tags+xml"/>
  <Override PartName="/ppt/tags/tag2187.xml" ContentType="application/vnd.openxmlformats-officedocument.presentationml.tags+xml"/>
  <Override PartName="/ppt/tags/tag2188.xml" ContentType="application/vnd.openxmlformats-officedocument.presentationml.tags+xml"/>
  <Override PartName="/ppt/tags/tag2189.xml" ContentType="application/vnd.openxmlformats-officedocument.presentationml.tags+xml"/>
  <Override PartName="/ppt/tags/tag219.xml" ContentType="application/vnd.openxmlformats-officedocument.presentationml.tags+xml"/>
  <Override PartName="/ppt/tags/tag2190.xml" ContentType="application/vnd.openxmlformats-officedocument.presentationml.tags+xml"/>
  <Override PartName="/ppt/tags/tag2191.xml" ContentType="application/vnd.openxmlformats-officedocument.presentationml.tags+xml"/>
  <Override PartName="/ppt/tags/tag2192.xml" ContentType="application/vnd.openxmlformats-officedocument.presentationml.tags+xml"/>
  <Override PartName="/ppt/tags/tag2193.xml" ContentType="application/vnd.openxmlformats-officedocument.presentationml.tags+xml"/>
  <Override PartName="/ppt/tags/tag2194.xml" ContentType="application/vnd.openxmlformats-officedocument.presentationml.tags+xml"/>
  <Override PartName="/ppt/tags/tag2195.xml" ContentType="application/vnd.openxmlformats-officedocument.presentationml.tags+xml"/>
  <Override PartName="/ppt/tags/tag2196.xml" ContentType="application/vnd.openxmlformats-officedocument.presentationml.tags+xml"/>
  <Override PartName="/ppt/tags/tag2197.xml" ContentType="application/vnd.openxmlformats-officedocument.presentationml.tags+xml"/>
  <Override PartName="/ppt/tags/tag2198.xml" ContentType="application/vnd.openxmlformats-officedocument.presentationml.tags+xml"/>
  <Override PartName="/ppt/tags/tag219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00.xml" ContentType="application/vnd.openxmlformats-officedocument.presentationml.tags+xml"/>
  <Override PartName="/ppt/tags/tag2201.xml" ContentType="application/vnd.openxmlformats-officedocument.presentationml.tags+xml"/>
  <Override PartName="/ppt/tags/tag2202.xml" ContentType="application/vnd.openxmlformats-officedocument.presentationml.tags+xml"/>
  <Override PartName="/ppt/tags/tag2203.xml" ContentType="application/vnd.openxmlformats-officedocument.presentationml.tags+xml"/>
  <Override PartName="/ppt/tags/tag2204.xml" ContentType="application/vnd.openxmlformats-officedocument.presentationml.tags+xml"/>
  <Override PartName="/ppt/tags/tag2205.xml" ContentType="application/vnd.openxmlformats-officedocument.presentationml.tags+xml"/>
  <Override PartName="/ppt/tags/tag2206.xml" ContentType="application/vnd.openxmlformats-officedocument.presentationml.tags+xml"/>
  <Override PartName="/ppt/tags/tag2207.xml" ContentType="application/vnd.openxmlformats-officedocument.presentationml.tags+xml"/>
  <Override PartName="/ppt/tags/tag2208.xml" ContentType="application/vnd.openxmlformats-officedocument.presentationml.tags+xml"/>
  <Override PartName="/ppt/tags/tag2209.xml" ContentType="application/vnd.openxmlformats-officedocument.presentationml.tags+xml"/>
  <Override PartName="/ppt/tags/tag221.xml" ContentType="application/vnd.openxmlformats-officedocument.presentationml.tags+xml"/>
  <Override PartName="/ppt/tags/tag2210.xml" ContentType="application/vnd.openxmlformats-officedocument.presentationml.tags+xml"/>
  <Override PartName="/ppt/tags/tag2211.xml" ContentType="application/vnd.openxmlformats-officedocument.presentationml.tags+xml"/>
  <Override PartName="/ppt/tags/tag2212.xml" ContentType="application/vnd.openxmlformats-officedocument.presentationml.tags+xml"/>
  <Override PartName="/ppt/tags/tag2213.xml" ContentType="application/vnd.openxmlformats-officedocument.presentationml.tags+xml"/>
  <Override PartName="/ppt/tags/tag2214.xml" ContentType="application/vnd.openxmlformats-officedocument.presentationml.tags+xml"/>
  <Override PartName="/ppt/tags/tag2215.xml" ContentType="application/vnd.openxmlformats-officedocument.presentationml.tags+xml"/>
  <Override PartName="/ppt/tags/tag2216.xml" ContentType="application/vnd.openxmlformats-officedocument.presentationml.tags+xml"/>
  <Override PartName="/ppt/tags/tag2217.xml" ContentType="application/vnd.openxmlformats-officedocument.presentationml.tags+xml"/>
  <Override PartName="/ppt/tags/tag2218.xml" ContentType="application/vnd.openxmlformats-officedocument.presentationml.tags+xml"/>
  <Override PartName="/ppt/tags/tag2219.xml" ContentType="application/vnd.openxmlformats-officedocument.presentationml.tags+xml"/>
  <Override PartName="/ppt/tags/tag222.xml" ContentType="application/vnd.openxmlformats-officedocument.presentationml.tags+xml"/>
  <Override PartName="/ppt/tags/tag2220.xml" ContentType="application/vnd.openxmlformats-officedocument.presentationml.tags+xml"/>
  <Override PartName="/ppt/tags/tag2221.xml" ContentType="application/vnd.openxmlformats-officedocument.presentationml.tags+xml"/>
  <Override PartName="/ppt/tags/tag2222.xml" ContentType="application/vnd.openxmlformats-officedocument.presentationml.tags+xml"/>
  <Override PartName="/ppt/tags/tag2223.xml" ContentType="application/vnd.openxmlformats-officedocument.presentationml.tags+xml"/>
  <Override PartName="/ppt/tags/tag2224.xml" ContentType="application/vnd.openxmlformats-officedocument.presentationml.tags+xml"/>
  <Override PartName="/ppt/tags/tag2225.xml" ContentType="application/vnd.openxmlformats-officedocument.presentationml.tags+xml"/>
  <Override PartName="/ppt/tags/tag2226.xml" ContentType="application/vnd.openxmlformats-officedocument.presentationml.tags+xml"/>
  <Override PartName="/ppt/tags/tag2227.xml" ContentType="application/vnd.openxmlformats-officedocument.presentationml.tags+xml"/>
  <Override PartName="/ppt/tags/tag2228.xml" ContentType="application/vnd.openxmlformats-officedocument.presentationml.tags+xml"/>
  <Override PartName="/ppt/tags/tag2229.xml" ContentType="application/vnd.openxmlformats-officedocument.presentationml.tags+xml"/>
  <Override PartName="/ppt/tags/tag223.xml" ContentType="application/vnd.openxmlformats-officedocument.presentationml.tags+xml"/>
  <Override PartName="/ppt/tags/tag2230.xml" ContentType="application/vnd.openxmlformats-officedocument.presentationml.tags+xml"/>
  <Override PartName="/ppt/tags/tag2231.xml" ContentType="application/vnd.openxmlformats-officedocument.presentationml.tags+xml"/>
  <Override PartName="/ppt/tags/tag2232.xml" ContentType="application/vnd.openxmlformats-officedocument.presentationml.tags+xml"/>
  <Override PartName="/ppt/tags/tag2233.xml" ContentType="application/vnd.openxmlformats-officedocument.presentationml.tags+xml"/>
  <Override PartName="/ppt/tags/tag2234.xml" ContentType="application/vnd.openxmlformats-officedocument.presentationml.tags+xml"/>
  <Override PartName="/ppt/tags/tag2235.xml" ContentType="application/vnd.openxmlformats-officedocument.presentationml.tags+xml"/>
  <Override PartName="/ppt/tags/tag2236.xml" ContentType="application/vnd.openxmlformats-officedocument.presentationml.tags+xml"/>
  <Override PartName="/ppt/tags/tag2237.xml" ContentType="application/vnd.openxmlformats-officedocument.presentationml.tags+xml"/>
  <Override PartName="/ppt/tags/tag2238.xml" ContentType="application/vnd.openxmlformats-officedocument.presentationml.tags+xml"/>
  <Override PartName="/ppt/tags/tag2239.xml" ContentType="application/vnd.openxmlformats-officedocument.presentationml.tags+xml"/>
  <Override PartName="/ppt/tags/tag224.xml" ContentType="application/vnd.openxmlformats-officedocument.presentationml.tags+xml"/>
  <Override PartName="/ppt/tags/tag2240.xml" ContentType="application/vnd.openxmlformats-officedocument.presentationml.tags+xml"/>
  <Override PartName="/ppt/tags/tag2241.xml" ContentType="application/vnd.openxmlformats-officedocument.presentationml.tags+xml"/>
  <Override PartName="/ppt/tags/tag2242.xml" ContentType="application/vnd.openxmlformats-officedocument.presentationml.tags+xml"/>
  <Override PartName="/ppt/tags/tag2243.xml" ContentType="application/vnd.openxmlformats-officedocument.presentationml.tags+xml"/>
  <Override PartName="/ppt/tags/tag2244.xml" ContentType="application/vnd.openxmlformats-officedocument.presentationml.tags+xml"/>
  <Override PartName="/ppt/tags/tag2245.xml" ContentType="application/vnd.openxmlformats-officedocument.presentationml.tags+xml"/>
  <Override PartName="/ppt/tags/tag2246.xml" ContentType="application/vnd.openxmlformats-officedocument.presentationml.tags+xml"/>
  <Override PartName="/ppt/tags/tag2247.xml" ContentType="application/vnd.openxmlformats-officedocument.presentationml.tags+xml"/>
  <Override PartName="/ppt/tags/tag2248.xml" ContentType="application/vnd.openxmlformats-officedocument.presentationml.tags+xml"/>
  <Override PartName="/ppt/tags/tag2249.xml" ContentType="application/vnd.openxmlformats-officedocument.presentationml.tags+xml"/>
  <Override PartName="/ppt/tags/tag225.xml" ContentType="application/vnd.openxmlformats-officedocument.presentationml.tags+xml"/>
  <Override PartName="/ppt/tags/tag2250.xml" ContentType="application/vnd.openxmlformats-officedocument.presentationml.tags+xml"/>
  <Override PartName="/ppt/tags/tag2251.xml" ContentType="application/vnd.openxmlformats-officedocument.presentationml.tags+xml"/>
  <Override PartName="/ppt/tags/tag2252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5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tags" Target="../tags/tag21.xml" /><Relationship Id="rId14" Type="http://schemas.openxmlformats.org/officeDocument/2006/relationships/tags" Target="../tags/tag22.xml" /><Relationship Id="rId15" Type="http://schemas.openxmlformats.org/officeDocument/2006/relationships/tags" Target="../tags/tag23.xml" /><Relationship Id="rId16" Type="http://schemas.openxmlformats.org/officeDocument/2006/relationships/tags" Target="../tags/tag24.xml" /><Relationship Id="rId17" Type="http://schemas.openxmlformats.org/officeDocument/2006/relationships/tags" Target="../tags/tag25.xml" /><Relationship Id="rId18" Type="http://schemas.openxmlformats.org/officeDocument/2006/relationships/tags" Target="../tags/tag26.xml" /><Relationship Id="rId19" Type="http://schemas.openxmlformats.org/officeDocument/2006/relationships/tags" Target="../tags/tag27.xml" /><Relationship Id="rId2" Type="http://schemas.openxmlformats.org/officeDocument/2006/relationships/tags" Target="../tags/tag10.xml" /><Relationship Id="rId20" Type="http://schemas.openxmlformats.org/officeDocument/2006/relationships/tags" Target="../tags/tag28.xml" /><Relationship Id="rId21" Type="http://schemas.openxmlformats.org/officeDocument/2006/relationships/tags" Target="../tags/tag29.xml" /><Relationship Id="rId22" Type="http://schemas.openxmlformats.org/officeDocument/2006/relationships/tags" Target="../tags/tag30.xml" /><Relationship Id="rId23" Type="http://schemas.openxmlformats.org/officeDocument/2006/relationships/tags" Target="../tags/tag31.xml" /><Relationship Id="rId24" Type="http://schemas.openxmlformats.org/officeDocument/2006/relationships/tags" Target="../tags/tag32.xml" /><Relationship Id="rId25" Type="http://schemas.openxmlformats.org/officeDocument/2006/relationships/tags" Target="../tags/tag33.xml" /><Relationship Id="rId26" Type="http://schemas.openxmlformats.org/officeDocument/2006/relationships/tags" Target="../tags/tag34.xml" /><Relationship Id="rId27" Type="http://schemas.openxmlformats.org/officeDocument/2006/relationships/tags" Target="../tags/tag35.xml" /><Relationship Id="rId28" Type="http://schemas.openxmlformats.org/officeDocument/2006/relationships/tags" Target="../tags/tag36.xml" /><Relationship Id="rId29" Type="http://schemas.openxmlformats.org/officeDocument/2006/relationships/tags" Target="../tags/tag37.xml" /><Relationship Id="rId3" Type="http://schemas.openxmlformats.org/officeDocument/2006/relationships/tags" Target="../tags/tag11.xml" /><Relationship Id="rId30" Type="http://schemas.openxmlformats.org/officeDocument/2006/relationships/tags" Target="../tags/tag38.xml" /><Relationship Id="rId31" Type="http://schemas.openxmlformats.org/officeDocument/2006/relationships/tags" Target="../tags/tag39.xml" /><Relationship Id="rId32" Type="http://schemas.openxmlformats.org/officeDocument/2006/relationships/tags" Target="../tags/tag40.xml" /><Relationship Id="rId33" Type="http://schemas.openxmlformats.org/officeDocument/2006/relationships/tags" Target="../tags/tag41.xml" /><Relationship Id="rId34" Type="http://schemas.openxmlformats.org/officeDocument/2006/relationships/tags" Target="../tags/tag42.xml" /><Relationship Id="rId35" Type="http://schemas.openxmlformats.org/officeDocument/2006/relationships/tags" Target="../tags/tag43.xml" /><Relationship Id="rId36" Type="http://schemas.openxmlformats.org/officeDocument/2006/relationships/tags" Target="../tags/tag44.xml" /><Relationship Id="rId37" Type="http://schemas.openxmlformats.org/officeDocument/2006/relationships/tags" Target="../tags/tag45.xml" /><Relationship Id="rId38" Type="http://schemas.openxmlformats.org/officeDocument/2006/relationships/tags" Target="../tags/tag46.xml" /><Relationship Id="rId39" Type="http://schemas.openxmlformats.org/officeDocument/2006/relationships/tags" Target="../tags/tag47.xml" /><Relationship Id="rId4" Type="http://schemas.openxmlformats.org/officeDocument/2006/relationships/tags" Target="../tags/tag12.xml" /><Relationship Id="rId40" Type="http://schemas.openxmlformats.org/officeDocument/2006/relationships/tags" Target="../tags/tag48.xml" /><Relationship Id="rId41" Type="http://schemas.openxmlformats.org/officeDocument/2006/relationships/tags" Target="../tags/tag49.xml" /><Relationship Id="rId42" Type="http://schemas.openxmlformats.org/officeDocument/2006/relationships/tags" Target="../tags/tag50.xml" /><Relationship Id="rId43" Type="http://schemas.openxmlformats.org/officeDocument/2006/relationships/tags" Target="../tags/tag51.xml" /><Relationship Id="rId44" Type="http://schemas.openxmlformats.org/officeDocument/2006/relationships/tags" Target="../tags/tag52.xml" /><Relationship Id="rId45" Type="http://schemas.openxmlformats.org/officeDocument/2006/relationships/tags" Target="../tags/tag53.xml" /><Relationship Id="rId46" Type="http://schemas.openxmlformats.org/officeDocument/2006/relationships/tags" Target="../tags/tag54.xml" /><Relationship Id="rId47" Type="http://schemas.openxmlformats.org/officeDocument/2006/relationships/tags" Target="../tags/tag55.xml" /><Relationship Id="rId48" Type="http://schemas.openxmlformats.org/officeDocument/2006/relationships/tags" Target="../tags/tag56.xml" /><Relationship Id="rId49" Type="http://schemas.openxmlformats.org/officeDocument/2006/relationships/tags" Target="../tags/tag57.xml" /><Relationship Id="rId5" Type="http://schemas.openxmlformats.org/officeDocument/2006/relationships/tags" Target="../tags/tag13.xml" /><Relationship Id="rId50" Type="http://schemas.openxmlformats.org/officeDocument/2006/relationships/tags" Target="../tags/tag58.xml" /><Relationship Id="rId51" Type="http://schemas.openxmlformats.org/officeDocument/2006/relationships/tags" Target="../tags/tag59.xml" /><Relationship Id="rId52" Type="http://schemas.openxmlformats.org/officeDocument/2006/relationships/tags" Target="../tags/tag60.xml" /><Relationship Id="rId53" Type="http://schemas.openxmlformats.org/officeDocument/2006/relationships/tags" Target="../tags/tag61.xml" /><Relationship Id="rId54" Type="http://schemas.openxmlformats.org/officeDocument/2006/relationships/tags" Target="../tags/tag62.xml" /><Relationship Id="rId55" Type="http://schemas.openxmlformats.org/officeDocument/2006/relationships/tags" Target="../tags/tag63.xml" /><Relationship Id="rId56" Type="http://schemas.openxmlformats.org/officeDocument/2006/relationships/tags" Target="../tags/tag64.xml" /><Relationship Id="rId57" Type="http://schemas.openxmlformats.org/officeDocument/2006/relationships/tags" Target="../tags/tag65.xml" /><Relationship Id="rId58" Type="http://schemas.openxmlformats.org/officeDocument/2006/relationships/tags" Target="../tags/tag66.xml" /><Relationship Id="rId59" Type="http://schemas.openxmlformats.org/officeDocument/2006/relationships/tags" Target="../tags/tag67.xml" /><Relationship Id="rId6" Type="http://schemas.openxmlformats.org/officeDocument/2006/relationships/tags" Target="../tags/tag14.xml" /><Relationship Id="rId60" Type="http://schemas.openxmlformats.org/officeDocument/2006/relationships/tags" Target="../tags/tag68.xml" /><Relationship Id="rId61" Type="http://schemas.openxmlformats.org/officeDocument/2006/relationships/tags" Target="../tags/tag69.xml" /><Relationship Id="rId62" Type="http://schemas.openxmlformats.org/officeDocument/2006/relationships/tags" Target="../tags/tag70.xml" /><Relationship Id="rId63" Type="http://schemas.openxmlformats.org/officeDocument/2006/relationships/tags" Target="../tags/tag71.xml" /><Relationship Id="rId64" Type="http://schemas.openxmlformats.org/officeDocument/2006/relationships/tags" Target="../tags/tag72.xml" /><Relationship Id="rId65" Type="http://schemas.openxmlformats.org/officeDocument/2006/relationships/tags" Target="../tags/tag73.xml" /><Relationship Id="rId66" Type="http://schemas.openxmlformats.org/officeDocument/2006/relationships/tags" Target="../tags/tag74.xml" /><Relationship Id="rId67" Type="http://schemas.openxmlformats.org/officeDocument/2006/relationships/tags" Target="../tags/tag75.xml" /><Relationship Id="rId68" Type="http://schemas.openxmlformats.org/officeDocument/2006/relationships/tags" Target="../tags/tag76.xml" /><Relationship Id="rId69" Type="http://schemas.openxmlformats.org/officeDocument/2006/relationships/tags" Target="../tags/tag77.xml" /><Relationship Id="rId7" Type="http://schemas.openxmlformats.org/officeDocument/2006/relationships/tags" Target="../tags/tag15.xml" /><Relationship Id="rId70" Type="http://schemas.openxmlformats.org/officeDocument/2006/relationships/tags" Target="../tags/tag78.xml" /><Relationship Id="rId71" Type="http://schemas.openxmlformats.org/officeDocument/2006/relationships/tags" Target="../tags/tag79.xml" /><Relationship Id="rId72" Type="http://schemas.openxmlformats.org/officeDocument/2006/relationships/tags" Target="../tags/tag80.xml" /><Relationship Id="rId73" Type="http://schemas.openxmlformats.org/officeDocument/2006/relationships/tags" Target="../tags/tag81.xml" /><Relationship Id="rId74" Type="http://schemas.openxmlformats.org/officeDocument/2006/relationships/tags" Target="../tags/tag82.xml" /><Relationship Id="rId75" Type="http://schemas.openxmlformats.org/officeDocument/2006/relationships/tags" Target="../tags/tag83.xml" /><Relationship Id="rId76" Type="http://schemas.openxmlformats.org/officeDocument/2006/relationships/tags" Target="../tags/tag84.xml" /><Relationship Id="rId77" Type="http://schemas.openxmlformats.org/officeDocument/2006/relationships/tags" Target="../tags/tag85.xml" /><Relationship Id="rId78" Type="http://schemas.openxmlformats.org/officeDocument/2006/relationships/tags" Target="../tags/tag86.xml" /><Relationship Id="rId79" Type="http://schemas.openxmlformats.org/officeDocument/2006/relationships/tags" Target="../tags/tag87.xml" /><Relationship Id="rId8" Type="http://schemas.openxmlformats.org/officeDocument/2006/relationships/tags" Target="../tags/tag16.xml" /><Relationship Id="rId80" Type="http://schemas.openxmlformats.org/officeDocument/2006/relationships/tags" Target="../tags/tag88.xml" /><Relationship Id="rId81" Type="http://schemas.openxmlformats.org/officeDocument/2006/relationships/tags" Target="../tags/tag89.xml" /><Relationship Id="rId82" Type="http://schemas.openxmlformats.org/officeDocument/2006/relationships/tags" Target="../tags/tag90.xml" /><Relationship Id="rId83" Type="http://schemas.openxmlformats.org/officeDocument/2006/relationships/tags" Target="../tags/tag91.xml" /><Relationship Id="rId84" Type="http://schemas.openxmlformats.org/officeDocument/2006/relationships/tags" Target="../tags/tag92.xml" /><Relationship Id="rId85" Type="http://schemas.openxmlformats.org/officeDocument/2006/relationships/tags" Target="../tags/tag93.xml" /><Relationship Id="rId86" Type="http://schemas.openxmlformats.org/officeDocument/2006/relationships/tags" Target="../tags/tag94.xml" /><Relationship Id="rId87" Type="http://schemas.openxmlformats.org/officeDocument/2006/relationships/tags" Target="../tags/tag95.xml" /><Relationship Id="rId88" Type="http://schemas.openxmlformats.org/officeDocument/2006/relationships/tags" Target="../tags/tag96.xml" /><Relationship Id="rId89" Type="http://schemas.openxmlformats.org/officeDocument/2006/relationships/tags" Target="../tags/tag97.xml" /><Relationship Id="rId9" Type="http://schemas.openxmlformats.org/officeDocument/2006/relationships/tags" Target="../tags/tag17.xml" /><Relationship Id="rId90" Type="http://schemas.openxmlformats.org/officeDocument/2006/relationships/tags" Target="../tags/tag98.xml" /><Relationship Id="rId91" Type="http://schemas.openxmlformats.org/officeDocument/2006/relationships/tags" Target="../tags/tag99.xml" /><Relationship Id="rId92" Type="http://schemas.openxmlformats.org/officeDocument/2006/relationships/tags" Target="../tags/tag100.xml" /><Relationship Id="rId93" Type="http://schemas.openxmlformats.org/officeDocument/2006/relationships/tags" Target="../tags/tag101.xml" /><Relationship Id="rId94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31" Type="http://schemas.openxmlformats.org/officeDocument/2006/relationships/tags" Target="../tags/tag142.xml" /><Relationship Id="rId32" Type="http://schemas.openxmlformats.org/officeDocument/2006/relationships/tags" Target="../tags/tag143.xml" /><Relationship Id="rId33" Type="http://schemas.openxmlformats.org/officeDocument/2006/relationships/tags" Target="../tags/tag144.xml" /><Relationship Id="rId34" Type="http://schemas.openxmlformats.org/officeDocument/2006/relationships/tags" Target="../tags/tag145.xml" /><Relationship Id="rId35" Type="http://schemas.openxmlformats.org/officeDocument/2006/relationships/tags" Target="../tags/tag146.xml" /><Relationship Id="rId36" Type="http://schemas.openxmlformats.org/officeDocument/2006/relationships/tags" Target="../tags/tag147.xml" /><Relationship Id="rId37" Type="http://schemas.openxmlformats.org/officeDocument/2006/relationships/tags" Target="../tags/tag148.xml" /><Relationship Id="rId38" Type="http://schemas.openxmlformats.org/officeDocument/2006/relationships/tags" Target="../tags/tag149.xml" /><Relationship Id="rId39" Type="http://schemas.openxmlformats.org/officeDocument/2006/relationships/tags" Target="../tags/tag150.xml" /><Relationship Id="rId4" Type="http://schemas.openxmlformats.org/officeDocument/2006/relationships/tags" Target="../tags/tag115.xml" /><Relationship Id="rId40" Type="http://schemas.openxmlformats.org/officeDocument/2006/relationships/tags" Target="../tags/tag151.xml" /><Relationship Id="rId41" Type="http://schemas.openxmlformats.org/officeDocument/2006/relationships/tags" Target="../tags/tag152.xml" /><Relationship Id="rId42" Type="http://schemas.openxmlformats.org/officeDocument/2006/relationships/tags" Target="../tags/tag153.xml" /><Relationship Id="rId43" Type="http://schemas.openxmlformats.org/officeDocument/2006/relationships/tags" Target="../tags/tag154.xml" /><Relationship Id="rId44" Type="http://schemas.openxmlformats.org/officeDocument/2006/relationships/tags" Target="../tags/tag155.xml" /><Relationship Id="rId45" Type="http://schemas.openxmlformats.org/officeDocument/2006/relationships/tags" Target="../tags/tag156.xml" /><Relationship Id="rId46" Type="http://schemas.openxmlformats.org/officeDocument/2006/relationships/tags" Target="../tags/tag157.xml" /><Relationship Id="rId47" Type="http://schemas.openxmlformats.org/officeDocument/2006/relationships/tags" Target="../tags/tag158.xml" /><Relationship Id="rId48" Type="http://schemas.openxmlformats.org/officeDocument/2006/relationships/tags" Target="../tags/tag159.xml" /><Relationship Id="rId49" Type="http://schemas.openxmlformats.org/officeDocument/2006/relationships/tags" Target="../tags/tag160.xml" /><Relationship Id="rId5" Type="http://schemas.openxmlformats.org/officeDocument/2006/relationships/tags" Target="../tags/tag116.xml" /><Relationship Id="rId50" Type="http://schemas.openxmlformats.org/officeDocument/2006/relationships/tags" Target="../tags/tag161.xml" /><Relationship Id="rId51" Type="http://schemas.openxmlformats.org/officeDocument/2006/relationships/tags" Target="../tags/tag162.xml" /><Relationship Id="rId52" Type="http://schemas.openxmlformats.org/officeDocument/2006/relationships/tags" Target="../tags/tag163.xml" /><Relationship Id="rId53" Type="http://schemas.openxmlformats.org/officeDocument/2006/relationships/tags" Target="../tags/tag164.xml" /><Relationship Id="rId54" Type="http://schemas.openxmlformats.org/officeDocument/2006/relationships/tags" Target="../tags/tag165.xml" /><Relationship Id="rId55" Type="http://schemas.openxmlformats.org/officeDocument/2006/relationships/tags" Target="../tags/tag166.xml" /><Relationship Id="rId56" Type="http://schemas.openxmlformats.org/officeDocument/2006/relationships/tags" Target="../tags/tag167.xml" /><Relationship Id="rId57" Type="http://schemas.openxmlformats.org/officeDocument/2006/relationships/tags" Target="../tags/tag168.xml" /><Relationship Id="rId58" Type="http://schemas.openxmlformats.org/officeDocument/2006/relationships/tags" Target="../tags/tag169.xml" /><Relationship Id="rId59" Type="http://schemas.openxmlformats.org/officeDocument/2006/relationships/tags" Target="../tags/tag170.xml" /><Relationship Id="rId6" Type="http://schemas.openxmlformats.org/officeDocument/2006/relationships/tags" Target="../tags/tag117.xml" /><Relationship Id="rId60" Type="http://schemas.openxmlformats.org/officeDocument/2006/relationships/tags" Target="../tags/tag171.xml" /><Relationship Id="rId61" Type="http://schemas.openxmlformats.org/officeDocument/2006/relationships/tags" Target="../tags/tag172.xml" /><Relationship Id="rId62" Type="http://schemas.openxmlformats.org/officeDocument/2006/relationships/tags" Target="../tags/tag173.xml" /><Relationship Id="rId63" Type="http://schemas.openxmlformats.org/officeDocument/2006/relationships/tags" Target="../tags/tag174.xml" /><Relationship Id="rId64" Type="http://schemas.openxmlformats.org/officeDocument/2006/relationships/tags" Target="../tags/tag175.xml" /><Relationship Id="rId65" Type="http://schemas.openxmlformats.org/officeDocument/2006/relationships/tags" Target="../tags/tag176.xml" /><Relationship Id="rId66" Type="http://schemas.openxmlformats.org/officeDocument/2006/relationships/tags" Target="../tags/tag177.xml" /><Relationship Id="rId67" Type="http://schemas.openxmlformats.org/officeDocument/2006/relationships/tags" Target="../tags/tag178.xml" /><Relationship Id="rId68" Type="http://schemas.openxmlformats.org/officeDocument/2006/relationships/tags" Target="../tags/tag179.xml" /><Relationship Id="rId69" Type="http://schemas.openxmlformats.org/officeDocument/2006/relationships/tags" Target="../tags/tag180.xml" /><Relationship Id="rId7" Type="http://schemas.openxmlformats.org/officeDocument/2006/relationships/tags" Target="../tags/tag118.xml" /><Relationship Id="rId70" Type="http://schemas.openxmlformats.org/officeDocument/2006/relationships/tags" Target="../tags/tag181.xml" /><Relationship Id="rId71" Type="http://schemas.openxmlformats.org/officeDocument/2006/relationships/tags" Target="../tags/tag182.xml" /><Relationship Id="rId72" Type="http://schemas.openxmlformats.org/officeDocument/2006/relationships/tags" Target="../tags/tag183.xml" /><Relationship Id="rId73" Type="http://schemas.openxmlformats.org/officeDocument/2006/relationships/tags" Target="../tags/tag184.xml" /><Relationship Id="rId74" Type="http://schemas.openxmlformats.org/officeDocument/2006/relationships/tags" Target="../tags/tag185.xml" /><Relationship Id="rId75" Type="http://schemas.openxmlformats.org/officeDocument/2006/relationships/tags" Target="../tags/tag186.xml" /><Relationship Id="rId76" Type="http://schemas.openxmlformats.org/officeDocument/2006/relationships/tags" Target="../tags/tag187.xml" /><Relationship Id="rId77" Type="http://schemas.openxmlformats.org/officeDocument/2006/relationships/tags" Target="../tags/tag188.xml" /><Relationship Id="rId78" Type="http://schemas.openxmlformats.org/officeDocument/2006/relationships/tags" Target="../tags/tag189.xml" /><Relationship Id="rId79" Type="http://schemas.openxmlformats.org/officeDocument/2006/relationships/tags" Target="../tags/tag190.xml" /><Relationship Id="rId8" Type="http://schemas.openxmlformats.org/officeDocument/2006/relationships/tags" Target="../tags/tag119.xml" /><Relationship Id="rId80" Type="http://schemas.openxmlformats.org/officeDocument/2006/relationships/tags" Target="../tags/tag191.xml" /><Relationship Id="rId81" Type="http://schemas.openxmlformats.org/officeDocument/2006/relationships/tags" Target="../tags/tag192.xml" /><Relationship Id="rId82" Type="http://schemas.openxmlformats.org/officeDocument/2006/relationships/tags" Target="../tags/tag193.xml" /><Relationship Id="rId83" Type="http://schemas.openxmlformats.org/officeDocument/2006/relationships/tags" Target="../tags/tag194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120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5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31" Type="http://schemas.openxmlformats.org/officeDocument/2006/relationships/tags" Target="../tags/tag225.xml" /><Relationship Id="rId32" Type="http://schemas.openxmlformats.org/officeDocument/2006/relationships/tags" Target="../tags/tag226.xml" /><Relationship Id="rId33" Type="http://schemas.openxmlformats.org/officeDocument/2006/relationships/tags" Target="../tags/tag227.xml" /><Relationship Id="rId34" Type="http://schemas.openxmlformats.org/officeDocument/2006/relationships/tags" Target="../tags/tag228.xml" /><Relationship Id="rId35" Type="http://schemas.openxmlformats.org/officeDocument/2006/relationships/tags" Target="../tags/tag229.xml" /><Relationship Id="rId36" Type="http://schemas.openxmlformats.org/officeDocument/2006/relationships/tags" Target="../tags/tag230.xml" /><Relationship Id="rId37" Type="http://schemas.openxmlformats.org/officeDocument/2006/relationships/tags" Target="../tags/tag231.xml" /><Relationship Id="rId38" Type="http://schemas.openxmlformats.org/officeDocument/2006/relationships/tags" Target="../tags/tag232.xml" /><Relationship Id="rId39" Type="http://schemas.openxmlformats.org/officeDocument/2006/relationships/tags" Target="../tags/tag233.xml" /><Relationship Id="rId4" Type="http://schemas.openxmlformats.org/officeDocument/2006/relationships/tags" Target="../tags/tag198.xml" /><Relationship Id="rId40" Type="http://schemas.openxmlformats.org/officeDocument/2006/relationships/tags" Target="../tags/tag234.xml" /><Relationship Id="rId41" Type="http://schemas.openxmlformats.org/officeDocument/2006/relationships/tags" Target="../tags/tag235.xml" /><Relationship Id="rId42" Type="http://schemas.openxmlformats.org/officeDocument/2006/relationships/tags" Target="../tags/tag236.xml" /><Relationship Id="rId43" Type="http://schemas.openxmlformats.org/officeDocument/2006/relationships/tags" Target="../tags/tag237.xml" /><Relationship Id="rId44" Type="http://schemas.openxmlformats.org/officeDocument/2006/relationships/tags" Target="../tags/tag238.xml" /><Relationship Id="rId45" Type="http://schemas.openxmlformats.org/officeDocument/2006/relationships/tags" Target="../tags/tag239.xml" /><Relationship Id="rId46" Type="http://schemas.openxmlformats.org/officeDocument/2006/relationships/tags" Target="../tags/tag240.xml" /><Relationship Id="rId47" Type="http://schemas.openxmlformats.org/officeDocument/2006/relationships/tags" Target="../tags/tag241.xml" /><Relationship Id="rId48" Type="http://schemas.openxmlformats.org/officeDocument/2006/relationships/tags" Target="../tags/tag242.xml" /><Relationship Id="rId49" Type="http://schemas.openxmlformats.org/officeDocument/2006/relationships/tags" Target="../tags/tag243.xml" /><Relationship Id="rId5" Type="http://schemas.openxmlformats.org/officeDocument/2006/relationships/tags" Target="../tags/tag199.xml" /><Relationship Id="rId50" Type="http://schemas.openxmlformats.org/officeDocument/2006/relationships/tags" Target="../tags/tag244.xml" /><Relationship Id="rId51" Type="http://schemas.openxmlformats.org/officeDocument/2006/relationships/tags" Target="../tags/tag245.xml" /><Relationship Id="rId52" Type="http://schemas.openxmlformats.org/officeDocument/2006/relationships/tags" Target="../tags/tag246.xml" /><Relationship Id="rId53" Type="http://schemas.openxmlformats.org/officeDocument/2006/relationships/tags" Target="../tags/tag247.xml" /><Relationship Id="rId54" Type="http://schemas.openxmlformats.org/officeDocument/2006/relationships/tags" Target="../tags/tag248.xml" /><Relationship Id="rId55" Type="http://schemas.openxmlformats.org/officeDocument/2006/relationships/tags" Target="../tags/tag249.xml" /><Relationship Id="rId56" Type="http://schemas.openxmlformats.org/officeDocument/2006/relationships/tags" Target="../tags/tag250.xml" /><Relationship Id="rId57" Type="http://schemas.openxmlformats.org/officeDocument/2006/relationships/tags" Target="../tags/tag251.xml" /><Relationship Id="rId58" Type="http://schemas.openxmlformats.org/officeDocument/2006/relationships/tags" Target="../tags/tag252.xml" /><Relationship Id="rId59" Type="http://schemas.openxmlformats.org/officeDocument/2006/relationships/tags" Target="../tags/tag253.xml" /><Relationship Id="rId6" Type="http://schemas.openxmlformats.org/officeDocument/2006/relationships/tags" Target="../tags/tag200.xml" /><Relationship Id="rId60" Type="http://schemas.openxmlformats.org/officeDocument/2006/relationships/tags" Target="../tags/tag254.xml" /><Relationship Id="rId61" Type="http://schemas.openxmlformats.org/officeDocument/2006/relationships/tags" Target="../tags/tag255.xml" /><Relationship Id="rId62" Type="http://schemas.openxmlformats.org/officeDocument/2006/relationships/tags" Target="../tags/tag256.xml" /><Relationship Id="rId63" Type="http://schemas.openxmlformats.org/officeDocument/2006/relationships/tags" Target="../tags/tag257.xml" /><Relationship Id="rId64" Type="http://schemas.openxmlformats.org/officeDocument/2006/relationships/tags" Target="../tags/tag258.xml" /><Relationship Id="rId65" Type="http://schemas.openxmlformats.org/officeDocument/2006/relationships/tags" Target="../tags/tag259.xml" /><Relationship Id="rId66" Type="http://schemas.openxmlformats.org/officeDocument/2006/relationships/tags" Target="../tags/tag260.xml" /><Relationship Id="rId67" Type="http://schemas.openxmlformats.org/officeDocument/2006/relationships/tags" Target="../tags/tag261.xml" /><Relationship Id="rId68" Type="http://schemas.openxmlformats.org/officeDocument/2006/relationships/tags" Target="../tags/tag262.xml" /><Relationship Id="rId69" Type="http://schemas.openxmlformats.org/officeDocument/2006/relationships/tags" Target="../tags/tag263.xml" /><Relationship Id="rId7" Type="http://schemas.openxmlformats.org/officeDocument/2006/relationships/tags" Target="../tags/tag201.xml" /><Relationship Id="rId70" Type="http://schemas.openxmlformats.org/officeDocument/2006/relationships/tags" Target="../tags/tag264.xml" /><Relationship Id="rId71" Type="http://schemas.openxmlformats.org/officeDocument/2006/relationships/tags" Target="../tags/tag265.xml" /><Relationship Id="rId72" Type="http://schemas.openxmlformats.org/officeDocument/2006/relationships/tags" Target="../tags/tag266.xml" /><Relationship Id="rId73" Type="http://schemas.openxmlformats.org/officeDocument/2006/relationships/tags" Target="../tags/tag267.xml" /><Relationship Id="rId74" Type="http://schemas.openxmlformats.org/officeDocument/2006/relationships/tags" Target="../tags/tag268.xml" /><Relationship Id="rId75" Type="http://schemas.openxmlformats.org/officeDocument/2006/relationships/tags" Target="../tags/tag269.xml" /><Relationship Id="rId76" Type="http://schemas.openxmlformats.org/officeDocument/2006/relationships/tags" Target="../tags/tag270.xml" /><Relationship Id="rId77" Type="http://schemas.openxmlformats.org/officeDocument/2006/relationships/tags" Target="../tags/tag271.xml" /><Relationship Id="rId78" Type="http://schemas.openxmlformats.org/officeDocument/2006/relationships/tags" Target="../tags/tag272.xml" /><Relationship Id="rId79" Type="http://schemas.openxmlformats.org/officeDocument/2006/relationships/tags" Target="../tags/tag273.xml" /><Relationship Id="rId8" Type="http://schemas.openxmlformats.org/officeDocument/2006/relationships/tags" Target="../tags/tag202.xml" /><Relationship Id="rId80" Type="http://schemas.openxmlformats.org/officeDocument/2006/relationships/tags" Target="../tags/tag274.xml" /><Relationship Id="rId81" Type="http://schemas.openxmlformats.org/officeDocument/2006/relationships/tags" Target="../tags/tag275.xml" /><Relationship Id="rId82" Type="http://schemas.openxmlformats.org/officeDocument/2006/relationships/tags" Target="../tags/tag276.xml" /><Relationship Id="rId83" Type="http://schemas.openxmlformats.org/officeDocument/2006/relationships/tags" Target="../tags/tag277.xml" /><Relationship Id="rId84" Type="http://schemas.openxmlformats.org/officeDocument/2006/relationships/tags" Target="../tags/tag278.xml" /><Relationship Id="rId85" Type="http://schemas.openxmlformats.org/officeDocument/2006/relationships/tags" Target="../tags/tag279.xml" /><Relationship Id="rId86" Type="http://schemas.openxmlformats.org/officeDocument/2006/relationships/tags" Target="../tags/tag280.xml" /><Relationship Id="rId87" Type="http://schemas.openxmlformats.org/officeDocument/2006/relationships/tags" Target="../tags/tag281.xml" /><Relationship Id="rId88" Type="http://schemas.openxmlformats.org/officeDocument/2006/relationships/tags" Target="../tags/tag282.xml" /><Relationship Id="rId89" Type="http://schemas.openxmlformats.org/officeDocument/2006/relationships/tags" Target="../tags/tag283.xml" /><Relationship Id="rId9" Type="http://schemas.openxmlformats.org/officeDocument/2006/relationships/tags" Target="../tags/tag203.xml" /><Relationship Id="rId90" Type="http://schemas.openxmlformats.org/officeDocument/2006/relationships/tags" Target="../tags/tag284.xml" /><Relationship Id="rId91" Type="http://schemas.openxmlformats.org/officeDocument/2006/relationships/tags" Target="../tags/tag285.xml" /><Relationship Id="rId92" Type="http://schemas.openxmlformats.org/officeDocument/2006/relationships/tags" Target="../tags/tag286.xml" /><Relationship Id="rId93" Type="http://schemas.openxmlformats.org/officeDocument/2006/relationships/tags" Target="../tags/tag287.xml" /><Relationship Id="rId94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8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4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8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tags" Target="../tags/tag311.xml" /><Relationship Id="rId15" Type="http://schemas.openxmlformats.org/officeDocument/2006/relationships/tags" Target="../tags/tag312.xml" /><Relationship Id="rId16" Type="http://schemas.openxmlformats.org/officeDocument/2006/relationships/tags" Target="../tags/tag313.xml" /><Relationship Id="rId17" Type="http://schemas.openxmlformats.org/officeDocument/2006/relationships/tags" Target="../tags/tag314.xml" /><Relationship Id="rId18" Type="http://schemas.openxmlformats.org/officeDocument/2006/relationships/tags" Target="../tags/tag315.xml" /><Relationship Id="rId19" Type="http://schemas.openxmlformats.org/officeDocument/2006/relationships/tags" Target="../tags/tag316.xml" /><Relationship Id="rId2" Type="http://schemas.openxmlformats.org/officeDocument/2006/relationships/tags" Target="../tags/tag299.xml" /><Relationship Id="rId20" Type="http://schemas.openxmlformats.org/officeDocument/2006/relationships/tags" Target="../tags/tag317.xml" /><Relationship Id="rId21" Type="http://schemas.openxmlformats.org/officeDocument/2006/relationships/tags" Target="../tags/tag318.xml" /><Relationship Id="rId22" Type="http://schemas.openxmlformats.org/officeDocument/2006/relationships/tags" Target="../tags/tag319.xml" /><Relationship Id="rId23" Type="http://schemas.openxmlformats.org/officeDocument/2006/relationships/tags" Target="../tags/tag320.xml" /><Relationship Id="rId24" Type="http://schemas.openxmlformats.org/officeDocument/2006/relationships/tags" Target="../tags/tag321.xml" /><Relationship Id="rId25" Type="http://schemas.openxmlformats.org/officeDocument/2006/relationships/tags" Target="../tags/tag322.xml" /><Relationship Id="rId26" Type="http://schemas.openxmlformats.org/officeDocument/2006/relationships/tags" Target="../tags/tag323.xml" /><Relationship Id="rId27" Type="http://schemas.openxmlformats.org/officeDocument/2006/relationships/tags" Target="../tags/tag324.xml" /><Relationship Id="rId28" Type="http://schemas.openxmlformats.org/officeDocument/2006/relationships/tags" Target="../tags/tag325.xml" /><Relationship Id="rId29" Type="http://schemas.openxmlformats.org/officeDocument/2006/relationships/tags" Target="../tags/tag326.xml" /><Relationship Id="rId3" Type="http://schemas.openxmlformats.org/officeDocument/2006/relationships/tags" Target="../tags/tag300.xml" /><Relationship Id="rId30" Type="http://schemas.openxmlformats.org/officeDocument/2006/relationships/tags" Target="../tags/tag327.xml" /><Relationship Id="rId31" Type="http://schemas.openxmlformats.org/officeDocument/2006/relationships/tags" Target="../tags/tag328.xml" /><Relationship Id="rId32" Type="http://schemas.openxmlformats.org/officeDocument/2006/relationships/tags" Target="../tags/tag329.xml" /><Relationship Id="rId33" Type="http://schemas.openxmlformats.org/officeDocument/2006/relationships/tags" Target="../tags/tag330.xml" /><Relationship Id="rId34" Type="http://schemas.openxmlformats.org/officeDocument/2006/relationships/tags" Target="../tags/tag331.xml" /><Relationship Id="rId35" Type="http://schemas.openxmlformats.org/officeDocument/2006/relationships/tags" Target="../tags/tag332.xml" /><Relationship Id="rId36" Type="http://schemas.openxmlformats.org/officeDocument/2006/relationships/tags" Target="../tags/tag333.xml" /><Relationship Id="rId37" Type="http://schemas.openxmlformats.org/officeDocument/2006/relationships/tags" Target="../tags/tag334.xml" /><Relationship Id="rId38" Type="http://schemas.openxmlformats.org/officeDocument/2006/relationships/tags" Target="../tags/tag335.xml" /><Relationship Id="rId39" Type="http://schemas.openxmlformats.org/officeDocument/2006/relationships/tags" Target="../tags/tag336.xml" /><Relationship Id="rId4" Type="http://schemas.openxmlformats.org/officeDocument/2006/relationships/tags" Target="../tags/tag301.xml" /><Relationship Id="rId40" Type="http://schemas.openxmlformats.org/officeDocument/2006/relationships/tags" Target="../tags/tag337.xml" /><Relationship Id="rId41" Type="http://schemas.openxmlformats.org/officeDocument/2006/relationships/tags" Target="../tags/tag338.xml" /><Relationship Id="rId42" Type="http://schemas.openxmlformats.org/officeDocument/2006/relationships/tags" Target="../tags/tag339.xml" /><Relationship Id="rId43" Type="http://schemas.openxmlformats.org/officeDocument/2006/relationships/tags" Target="../tags/tag340.xml" /><Relationship Id="rId44" Type="http://schemas.openxmlformats.org/officeDocument/2006/relationships/tags" Target="../tags/tag341.xml" /><Relationship Id="rId45" Type="http://schemas.openxmlformats.org/officeDocument/2006/relationships/tags" Target="../tags/tag342.xml" /><Relationship Id="rId46" Type="http://schemas.openxmlformats.org/officeDocument/2006/relationships/tags" Target="../tags/tag343.xml" /><Relationship Id="rId47" Type="http://schemas.openxmlformats.org/officeDocument/2006/relationships/tags" Target="../tags/tag344.xml" /><Relationship Id="rId48" Type="http://schemas.openxmlformats.org/officeDocument/2006/relationships/tags" Target="../tags/tag345.xml" /><Relationship Id="rId49" Type="http://schemas.openxmlformats.org/officeDocument/2006/relationships/tags" Target="../tags/tag346.xml" /><Relationship Id="rId5" Type="http://schemas.openxmlformats.org/officeDocument/2006/relationships/tags" Target="../tags/tag302.xml" /><Relationship Id="rId50" Type="http://schemas.openxmlformats.org/officeDocument/2006/relationships/tags" Target="../tags/tag347.xml" /><Relationship Id="rId51" Type="http://schemas.openxmlformats.org/officeDocument/2006/relationships/tags" Target="../tags/tag348.xml" /><Relationship Id="rId52" Type="http://schemas.openxmlformats.org/officeDocument/2006/relationships/tags" Target="../tags/tag349.xml" /><Relationship Id="rId53" Type="http://schemas.openxmlformats.org/officeDocument/2006/relationships/tags" Target="../tags/tag350.xml" /><Relationship Id="rId54" Type="http://schemas.openxmlformats.org/officeDocument/2006/relationships/tags" Target="../tags/tag351.xml" /><Relationship Id="rId55" Type="http://schemas.openxmlformats.org/officeDocument/2006/relationships/tags" Target="../tags/tag352.xml" /><Relationship Id="rId56" Type="http://schemas.openxmlformats.org/officeDocument/2006/relationships/tags" Target="../tags/tag353.xml" /><Relationship Id="rId57" Type="http://schemas.openxmlformats.org/officeDocument/2006/relationships/tags" Target="../tags/tag354.xml" /><Relationship Id="rId58" Type="http://schemas.openxmlformats.org/officeDocument/2006/relationships/tags" Target="../tags/tag355.xml" /><Relationship Id="rId59" Type="http://schemas.openxmlformats.org/officeDocument/2006/relationships/tags" Target="../tags/tag356.xml" /><Relationship Id="rId6" Type="http://schemas.openxmlformats.org/officeDocument/2006/relationships/tags" Target="../tags/tag303.xml" /><Relationship Id="rId60" Type="http://schemas.openxmlformats.org/officeDocument/2006/relationships/tags" Target="../tags/tag357.xml" /><Relationship Id="rId61" Type="http://schemas.openxmlformats.org/officeDocument/2006/relationships/tags" Target="../tags/tag358.xml" /><Relationship Id="rId62" Type="http://schemas.openxmlformats.org/officeDocument/2006/relationships/tags" Target="../tags/tag359.xml" /><Relationship Id="rId63" Type="http://schemas.openxmlformats.org/officeDocument/2006/relationships/tags" Target="../tags/tag360.xml" /><Relationship Id="rId64" Type="http://schemas.openxmlformats.org/officeDocument/2006/relationships/tags" Target="../tags/tag361.xml" /><Relationship Id="rId65" Type="http://schemas.openxmlformats.org/officeDocument/2006/relationships/tags" Target="../tags/tag362.xml" /><Relationship Id="rId66" Type="http://schemas.openxmlformats.org/officeDocument/2006/relationships/tags" Target="../tags/tag363.xml" /><Relationship Id="rId67" Type="http://schemas.openxmlformats.org/officeDocument/2006/relationships/tags" Target="../tags/tag364.xml" /><Relationship Id="rId68" Type="http://schemas.openxmlformats.org/officeDocument/2006/relationships/tags" Target="../tags/tag365.xml" /><Relationship Id="rId69" Type="http://schemas.openxmlformats.org/officeDocument/2006/relationships/tags" Target="../tags/tag366.xml" /><Relationship Id="rId7" Type="http://schemas.openxmlformats.org/officeDocument/2006/relationships/tags" Target="../tags/tag304.xml" /><Relationship Id="rId70" Type="http://schemas.openxmlformats.org/officeDocument/2006/relationships/tags" Target="../tags/tag367.xml" /><Relationship Id="rId71" Type="http://schemas.openxmlformats.org/officeDocument/2006/relationships/tags" Target="../tags/tag368.xml" /><Relationship Id="rId72" Type="http://schemas.openxmlformats.org/officeDocument/2006/relationships/tags" Target="../tags/tag369.xml" /><Relationship Id="rId73" Type="http://schemas.openxmlformats.org/officeDocument/2006/relationships/tags" Target="../tags/tag370.xml" /><Relationship Id="rId74" Type="http://schemas.openxmlformats.org/officeDocument/2006/relationships/tags" Target="../tags/tag371.xml" /><Relationship Id="rId75" Type="http://schemas.openxmlformats.org/officeDocument/2006/relationships/tags" Target="../tags/tag372.xml" /><Relationship Id="rId76" Type="http://schemas.openxmlformats.org/officeDocument/2006/relationships/tags" Target="../tags/tag373.xml" /><Relationship Id="rId77" Type="http://schemas.openxmlformats.org/officeDocument/2006/relationships/tags" Target="../tags/tag374.xml" /><Relationship Id="rId78" Type="http://schemas.openxmlformats.org/officeDocument/2006/relationships/tags" Target="../tags/tag375.xml" /><Relationship Id="rId79" Type="http://schemas.openxmlformats.org/officeDocument/2006/relationships/tags" Target="../tags/tag376.xml" /><Relationship Id="rId8" Type="http://schemas.openxmlformats.org/officeDocument/2006/relationships/tags" Target="../tags/tag305.xml" /><Relationship Id="rId80" Type="http://schemas.openxmlformats.org/officeDocument/2006/relationships/tags" Target="../tags/tag377.xml" /><Relationship Id="rId81" Type="http://schemas.openxmlformats.org/officeDocument/2006/relationships/tags" Target="../tags/tag378.xml" /><Relationship Id="rId82" Type="http://schemas.openxmlformats.org/officeDocument/2006/relationships/tags" Target="../tags/tag379.xml" /><Relationship Id="rId83" Type="http://schemas.openxmlformats.org/officeDocument/2006/relationships/tags" Target="../tags/tag380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306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10" Type="http://schemas.openxmlformats.org/officeDocument/2006/relationships/tags" Target="../tags/tag390.xml" /><Relationship Id="rId11" Type="http://schemas.openxmlformats.org/officeDocument/2006/relationships/tags" Target="../tags/tag391.xml" /><Relationship Id="rId12" Type="http://schemas.openxmlformats.org/officeDocument/2006/relationships/tags" Target="../tags/tag392.xml" /><Relationship Id="rId13" Type="http://schemas.openxmlformats.org/officeDocument/2006/relationships/tags" Target="../tags/tag393.xml" /><Relationship Id="rId14" Type="http://schemas.openxmlformats.org/officeDocument/2006/relationships/tags" Target="../tags/tag394.xml" /><Relationship Id="rId15" Type="http://schemas.openxmlformats.org/officeDocument/2006/relationships/tags" Target="../tags/tag395.xml" /><Relationship Id="rId16" Type="http://schemas.openxmlformats.org/officeDocument/2006/relationships/tags" Target="../tags/tag396.xml" /><Relationship Id="rId17" Type="http://schemas.openxmlformats.org/officeDocument/2006/relationships/tags" Target="../tags/tag397.xml" /><Relationship Id="rId18" Type="http://schemas.openxmlformats.org/officeDocument/2006/relationships/tags" Target="../tags/tag398.xml" /><Relationship Id="rId19" Type="http://schemas.openxmlformats.org/officeDocument/2006/relationships/tags" Target="../tags/tag399.xml" /><Relationship Id="rId2" Type="http://schemas.openxmlformats.org/officeDocument/2006/relationships/tags" Target="../tags/tag382.xml" /><Relationship Id="rId20" Type="http://schemas.openxmlformats.org/officeDocument/2006/relationships/tags" Target="../tags/tag400.xml" /><Relationship Id="rId21" Type="http://schemas.openxmlformats.org/officeDocument/2006/relationships/tags" Target="../tags/tag401.xml" /><Relationship Id="rId22" Type="http://schemas.openxmlformats.org/officeDocument/2006/relationships/tags" Target="../tags/tag402.xml" /><Relationship Id="rId23" Type="http://schemas.openxmlformats.org/officeDocument/2006/relationships/tags" Target="../tags/tag403.xml" /><Relationship Id="rId24" Type="http://schemas.openxmlformats.org/officeDocument/2006/relationships/tags" Target="../tags/tag404.xml" /><Relationship Id="rId25" Type="http://schemas.openxmlformats.org/officeDocument/2006/relationships/tags" Target="../tags/tag405.xml" /><Relationship Id="rId26" Type="http://schemas.openxmlformats.org/officeDocument/2006/relationships/tags" Target="../tags/tag406.xml" /><Relationship Id="rId27" Type="http://schemas.openxmlformats.org/officeDocument/2006/relationships/tags" Target="../tags/tag407.xml" /><Relationship Id="rId28" Type="http://schemas.openxmlformats.org/officeDocument/2006/relationships/tags" Target="../tags/tag408.xml" /><Relationship Id="rId29" Type="http://schemas.openxmlformats.org/officeDocument/2006/relationships/tags" Target="../tags/tag409.xml" /><Relationship Id="rId3" Type="http://schemas.openxmlformats.org/officeDocument/2006/relationships/tags" Target="../tags/tag383.xml" /><Relationship Id="rId30" Type="http://schemas.openxmlformats.org/officeDocument/2006/relationships/tags" Target="../tags/tag410.xml" /><Relationship Id="rId31" Type="http://schemas.openxmlformats.org/officeDocument/2006/relationships/tags" Target="../tags/tag411.xml" /><Relationship Id="rId32" Type="http://schemas.openxmlformats.org/officeDocument/2006/relationships/tags" Target="../tags/tag412.xml" /><Relationship Id="rId33" Type="http://schemas.openxmlformats.org/officeDocument/2006/relationships/tags" Target="../tags/tag413.xml" /><Relationship Id="rId34" Type="http://schemas.openxmlformats.org/officeDocument/2006/relationships/tags" Target="../tags/tag414.xml" /><Relationship Id="rId35" Type="http://schemas.openxmlformats.org/officeDocument/2006/relationships/tags" Target="../tags/tag415.xml" /><Relationship Id="rId36" Type="http://schemas.openxmlformats.org/officeDocument/2006/relationships/tags" Target="../tags/tag416.xml" /><Relationship Id="rId37" Type="http://schemas.openxmlformats.org/officeDocument/2006/relationships/tags" Target="../tags/tag417.xml" /><Relationship Id="rId38" Type="http://schemas.openxmlformats.org/officeDocument/2006/relationships/tags" Target="../tags/tag418.xml" /><Relationship Id="rId39" Type="http://schemas.openxmlformats.org/officeDocument/2006/relationships/tags" Target="../tags/tag419.xml" /><Relationship Id="rId4" Type="http://schemas.openxmlformats.org/officeDocument/2006/relationships/tags" Target="../tags/tag384.xml" /><Relationship Id="rId40" Type="http://schemas.openxmlformats.org/officeDocument/2006/relationships/tags" Target="../tags/tag420.xml" /><Relationship Id="rId41" Type="http://schemas.openxmlformats.org/officeDocument/2006/relationships/tags" Target="../tags/tag421.xml" /><Relationship Id="rId42" Type="http://schemas.openxmlformats.org/officeDocument/2006/relationships/tags" Target="../tags/tag422.xml" /><Relationship Id="rId43" Type="http://schemas.openxmlformats.org/officeDocument/2006/relationships/tags" Target="../tags/tag423.xml" /><Relationship Id="rId44" Type="http://schemas.openxmlformats.org/officeDocument/2006/relationships/tags" Target="../tags/tag424.xml" /><Relationship Id="rId45" Type="http://schemas.openxmlformats.org/officeDocument/2006/relationships/tags" Target="../tags/tag425.xml" /><Relationship Id="rId46" Type="http://schemas.openxmlformats.org/officeDocument/2006/relationships/tags" Target="../tags/tag426.xml" /><Relationship Id="rId47" Type="http://schemas.openxmlformats.org/officeDocument/2006/relationships/tags" Target="../tags/tag427.xml" /><Relationship Id="rId48" Type="http://schemas.openxmlformats.org/officeDocument/2006/relationships/tags" Target="../tags/tag428.xml" /><Relationship Id="rId49" Type="http://schemas.openxmlformats.org/officeDocument/2006/relationships/tags" Target="../tags/tag429.xml" /><Relationship Id="rId5" Type="http://schemas.openxmlformats.org/officeDocument/2006/relationships/tags" Target="../tags/tag385.xml" /><Relationship Id="rId50" Type="http://schemas.openxmlformats.org/officeDocument/2006/relationships/tags" Target="../tags/tag430.xml" /><Relationship Id="rId51" Type="http://schemas.openxmlformats.org/officeDocument/2006/relationships/tags" Target="../tags/tag431.xml" /><Relationship Id="rId52" Type="http://schemas.openxmlformats.org/officeDocument/2006/relationships/tags" Target="../tags/tag432.xml" /><Relationship Id="rId53" Type="http://schemas.openxmlformats.org/officeDocument/2006/relationships/tags" Target="../tags/tag433.xml" /><Relationship Id="rId54" Type="http://schemas.openxmlformats.org/officeDocument/2006/relationships/tags" Target="../tags/tag434.xml" /><Relationship Id="rId55" Type="http://schemas.openxmlformats.org/officeDocument/2006/relationships/tags" Target="../tags/tag435.xml" /><Relationship Id="rId56" Type="http://schemas.openxmlformats.org/officeDocument/2006/relationships/tags" Target="../tags/tag436.xml" /><Relationship Id="rId57" Type="http://schemas.openxmlformats.org/officeDocument/2006/relationships/tags" Target="../tags/tag437.xml" /><Relationship Id="rId58" Type="http://schemas.openxmlformats.org/officeDocument/2006/relationships/tags" Target="../tags/tag438.xml" /><Relationship Id="rId59" Type="http://schemas.openxmlformats.org/officeDocument/2006/relationships/tags" Target="../tags/tag439.xml" /><Relationship Id="rId6" Type="http://schemas.openxmlformats.org/officeDocument/2006/relationships/tags" Target="../tags/tag386.xml" /><Relationship Id="rId60" Type="http://schemas.openxmlformats.org/officeDocument/2006/relationships/tags" Target="../tags/tag440.xml" /><Relationship Id="rId61" Type="http://schemas.openxmlformats.org/officeDocument/2006/relationships/tags" Target="../tags/tag441.xml" /><Relationship Id="rId62" Type="http://schemas.openxmlformats.org/officeDocument/2006/relationships/tags" Target="../tags/tag442.xml" /><Relationship Id="rId63" Type="http://schemas.openxmlformats.org/officeDocument/2006/relationships/tags" Target="../tags/tag443.xml" /><Relationship Id="rId64" Type="http://schemas.openxmlformats.org/officeDocument/2006/relationships/tags" Target="../tags/tag444.xml" /><Relationship Id="rId65" Type="http://schemas.openxmlformats.org/officeDocument/2006/relationships/tags" Target="../tags/tag445.xml" /><Relationship Id="rId66" Type="http://schemas.openxmlformats.org/officeDocument/2006/relationships/tags" Target="../tags/tag446.xml" /><Relationship Id="rId67" Type="http://schemas.openxmlformats.org/officeDocument/2006/relationships/tags" Target="../tags/tag447.xml" /><Relationship Id="rId68" Type="http://schemas.openxmlformats.org/officeDocument/2006/relationships/tags" Target="../tags/tag448.xml" /><Relationship Id="rId69" Type="http://schemas.openxmlformats.org/officeDocument/2006/relationships/tags" Target="../tags/tag449.xml" /><Relationship Id="rId7" Type="http://schemas.openxmlformats.org/officeDocument/2006/relationships/tags" Target="../tags/tag387.xml" /><Relationship Id="rId70" Type="http://schemas.openxmlformats.org/officeDocument/2006/relationships/tags" Target="../tags/tag450.xml" /><Relationship Id="rId71" Type="http://schemas.openxmlformats.org/officeDocument/2006/relationships/tags" Target="../tags/tag451.xml" /><Relationship Id="rId72" Type="http://schemas.openxmlformats.org/officeDocument/2006/relationships/tags" Target="../tags/tag452.xml" /><Relationship Id="rId73" Type="http://schemas.openxmlformats.org/officeDocument/2006/relationships/tags" Target="../tags/tag453.xml" /><Relationship Id="rId74" Type="http://schemas.openxmlformats.org/officeDocument/2006/relationships/tags" Target="../tags/tag454.xml" /><Relationship Id="rId75" Type="http://schemas.openxmlformats.org/officeDocument/2006/relationships/tags" Target="../tags/tag455.xml" /><Relationship Id="rId76" Type="http://schemas.openxmlformats.org/officeDocument/2006/relationships/tags" Target="../tags/tag456.xml" /><Relationship Id="rId77" Type="http://schemas.openxmlformats.org/officeDocument/2006/relationships/tags" Target="../tags/tag457.xml" /><Relationship Id="rId78" Type="http://schemas.openxmlformats.org/officeDocument/2006/relationships/tags" Target="../tags/tag458.xml" /><Relationship Id="rId79" Type="http://schemas.openxmlformats.org/officeDocument/2006/relationships/tags" Target="../tags/tag459.xml" /><Relationship Id="rId8" Type="http://schemas.openxmlformats.org/officeDocument/2006/relationships/tags" Target="../tags/tag388.xml" /><Relationship Id="rId80" Type="http://schemas.openxmlformats.org/officeDocument/2006/relationships/tags" Target="../tags/tag460.xml" /><Relationship Id="rId81" Type="http://schemas.openxmlformats.org/officeDocument/2006/relationships/tags" Target="../tags/tag461.xml" /><Relationship Id="rId82" Type="http://schemas.openxmlformats.org/officeDocument/2006/relationships/tags" Target="../tags/tag462.xml" /><Relationship Id="rId83" Type="http://schemas.openxmlformats.org/officeDocument/2006/relationships/tags" Target="../tags/tag463.xml" /><Relationship Id="rId84" Type="http://schemas.openxmlformats.org/officeDocument/2006/relationships/tags" Target="../tags/tag464.xml" /><Relationship Id="rId85" Type="http://schemas.openxmlformats.org/officeDocument/2006/relationships/tags" Target="../tags/tag465.xml" /><Relationship Id="rId86" Type="http://schemas.openxmlformats.org/officeDocument/2006/relationships/tags" Target="../tags/tag466.xml" /><Relationship Id="rId87" Type="http://schemas.openxmlformats.org/officeDocument/2006/relationships/tags" Target="../tags/tag467.xml" /><Relationship Id="rId88" Type="http://schemas.openxmlformats.org/officeDocument/2006/relationships/tags" Target="../tags/tag468.xml" /><Relationship Id="rId89" Type="http://schemas.openxmlformats.org/officeDocument/2006/relationships/tags" Target="../tags/tag469.xml" /><Relationship Id="rId9" Type="http://schemas.openxmlformats.org/officeDocument/2006/relationships/tags" Target="../tags/tag389.xml" /><Relationship Id="rId90" Type="http://schemas.openxmlformats.org/officeDocument/2006/relationships/tags" Target="../tags/tag470.xml" /><Relationship Id="rId91" Type="http://schemas.openxmlformats.org/officeDocument/2006/relationships/tags" Target="../tags/tag471.xml" /><Relationship Id="rId92" Type="http://schemas.openxmlformats.org/officeDocument/2006/relationships/tags" Target="../tags/tag472.xml" /><Relationship Id="rId93" Type="http://schemas.openxmlformats.org/officeDocument/2006/relationships/tags" Target="../tags/tag473.xml" /><Relationship Id="rId94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4.xml" /><Relationship Id="rId2" Type="http://schemas.openxmlformats.org/officeDocument/2006/relationships/tags" Target="../tags/tag475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tags" Target="../tags/tag478.xml" /><Relationship Id="rId6" Type="http://schemas.openxmlformats.org/officeDocument/2006/relationships/tags" Target="../tags/tag479.xml" /><Relationship Id="rId7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0.xml" /><Relationship Id="rId2" Type="http://schemas.openxmlformats.org/officeDocument/2006/relationships/tags" Target="../tags/tag481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4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tags" Target="../tags/tag495.xml" /><Relationship Id="rId13" Type="http://schemas.openxmlformats.org/officeDocument/2006/relationships/tags" Target="../tags/tag496.xml" /><Relationship Id="rId14" Type="http://schemas.openxmlformats.org/officeDocument/2006/relationships/tags" Target="../tags/tag497.xml" /><Relationship Id="rId15" Type="http://schemas.openxmlformats.org/officeDocument/2006/relationships/tags" Target="../tags/tag498.xml" /><Relationship Id="rId16" Type="http://schemas.openxmlformats.org/officeDocument/2006/relationships/tags" Target="../tags/tag499.xml" /><Relationship Id="rId17" Type="http://schemas.openxmlformats.org/officeDocument/2006/relationships/tags" Target="../tags/tag500.xml" /><Relationship Id="rId18" Type="http://schemas.openxmlformats.org/officeDocument/2006/relationships/tags" Target="../tags/tag501.xml" /><Relationship Id="rId19" Type="http://schemas.openxmlformats.org/officeDocument/2006/relationships/tags" Target="../tags/tag502.xml" /><Relationship Id="rId2" Type="http://schemas.openxmlformats.org/officeDocument/2006/relationships/tags" Target="../tags/tag485.xml" /><Relationship Id="rId20" Type="http://schemas.openxmlformats.org/officeDocument/2006/relationships/tags" Target="../tags/tag503.xml" /><Relationship Id="rId21" Type="http://schemas.openxmlformats.org/officeDocument/2006/relationships/tags" Target="../tags/tag504.xml" /><Relationship Id="rId22" Type="http://schemas.openxmlformats.org/officeDocument/2006/relationships/tags" Target="../tags/tag505.xml" /><Relationship Id="rId23" Type="http://schemas.openxmlformats.org/officeDocument/2006/relationships/tags" Target="../tags/tag506.xml" /><Relationship Id="rId24" Type="http://schemas.openxmlformats.org/officeDocument/2006/relationships/tags" Target="../tags/tag507.xml" /><Relationship Id="rId25" Type="http://schemas.openxmlformats.org/officeDocument/2006/relationships/tags" Target="../tags/tag508.xml" /><Relationship Id="rId26" Type="http://schemas.openxmlformats.org/officeDocument/2006/relationships/tags" Target="../tags/tag509.xml" /><Relationship Id="rId27" Type="http://schemas.openxmlformats.org/officeDocument/2006/relationships/tags" Target="../tags/tag510.xml" /><Relationship Id="rId28" Type="http://schemas.openxmlformats.org/officeDocument/2006/relationships/tags" Target="../tags/tag511.xml" /><Relationship Id="rId29" Type="http://schemas.openxmlformats.org/officeDocument/2006/relationships/tags" Target="../tags/tag512.xml" /><Relationship Id="rId3" Type="http://schemas.openxmlformats.org/officeDocument/2006/relationships/tags" Target="../tags/tag486.xml" /><Relationship Id="rId30" Type="http://schemas.openxmlformats.org/officeDocument/2006/relationships/tags" Target="../tags/tag513.xml" /><Relationship Id="rId31" Type="http://schemas.openxmlformats.org/officeDocument/2006/relationships/tags" Target="../tags/tag514.xml" /><Relationship Id="rId32" Type="http://schemas.openxmlformats.org/officeDocument/2006/relationships/tags" Target="../tags/tag515.xml" /><Relationship Id="rId33" Type="http://schemas.openxmlformats.org/officeDocument/2006/relationships/tags" Target="../tags/tag516.xml" /><Relationship Id="rId34" Type="http://schemas.openxmlformats.org/officeDocument/2006/relationships/tags" Target="../tags/tag517.xml" /><Relationship Id="rId35" Type="http://schemas.openxmlformats.org/officeDocument/2006/relationships/tags" Target="../tags/tag518.xml" /><Relationship Id="rId36" Type="http://schemas.openxmlformats.org/officeDocument/2006/relationships/tags" Target="../tags/tag519.xml" /><Relationship Id="rId37" Type="http://schemas.openxmlformats.org/officeDocument/2006/relationships/tags" Target="../tags/tag520.xml" /><Relationship Id="rId38" Type="http://schemas.openxmlformats.org/officeDocument/2006/relationships/tags" Target="../tags/tag521.xml" /><Relationship Id="rId39" Type="http://schemas.openxmlformats.org/officeDocument/2006/relationships/tags" Target="../tags/tag522.xml" /><Relationship Id="rId4" Type="http://schemas.openxmlformats.org/officeDocument/2006/relationships/tags" Target="../tags/tag487.xml" /><Relationship Id="rId40" Type="http://schemas.openxmlformats.org/officeDocument/2006/relationships/tags" Target="../tags/tag523.xml" /><Relationship Id="rId41" Type="http://schemas.openxmlformats.org/officeDocument/2006/relationships/tags" Target="../tags/tag524.xml" /><Relationship Id="rId42" Type="http://schemas.openxmlformats.org/officeDocument/2006/relationships/tags" Target="../tags/tag525.xml" /><Relationship Id="rId43" Type="http://schemas.openxmlformats.org/officeDocument/2006/relationships/tags" Target="../tags/tag526.xml" /><Relationship Id="rId44" Type="http://schemas.openxmlformats.org/officeDocument/2006/relationships/tags" Target="../tags/tag527.xml" /><Relationship Id="rId45" Type="http://schemas.openxmlformats.org/officeDocument/2006/relationships/tags" Target="../tags/tag528.xml" /><Relationship Id="rId46" Type="http://schemas.openxmlformats.org/officeDocument/2006/relationships/tags" Target="../tags/tag529.xml" /><Relationship Id="rId47" Type="http://schemas.openxmlformats.org/officeDocument/2006/relationships/tags" Target="../tags/tag530.xml" /><Relationship Id="rId48" Type="http://schemas.openxmlformats.org/officeDocument/2006/relationships/tags" Target="../tags/tag531.xml" /><Relationship Id="rId49" Type="http://schemas.openxmlformats.org/officeDocument/2006/relationships/tags" Target="../tags/tag532.xml" /><Relationship Id="rId5" Type="http://schemas.openxmlformats.org/officeDocument/2006/relationships/tags" Target="../tags/tag488.xml" /><Relationship Id="rId50" Type="http://schemas.openxmlformats.org/officeDocument/2006/relationships/tags" Target="../tags/tag533.xml" /><Relationship Id="rId51" Type="http://schemas.openxmlformats.org/officeDocument/2006/relationships/tags" Target="../tags/tag534.xml" /><Relationship Id="rId52" Type="http://schemas.openxmlformats.org/officeDocument/2006/relationships/tags" Target="../tags/tag535.xml" /><Relationship Id="rId53" Type="http://schemas.openxmlformats.org/officeDocument/2006/relationships/tags" Target="../tags/tag536.xml" /><Relationship Id="rId54" Type="http://schemas.openxmlformats.org/officeDocument/2006/relationships/tags" Target="../tags/tag537.xml" /><Relationship Id="rId55" Type="http://schemas.openxmlformats.org/officeDocument/2006/relationships/tags" Target="../tags/tag538.xml" /><Relationship Id="rId56" Type="http://schemas.openxmlformats.org/officeDocument/2006/relationships/tags" Target="../tags/tag539.xml" /><Relationship Id="rId57" Type="http://schemas.openxmlformats.org/officeDocument/2006/relationships/tags" Target="../tags/tag540.xml" /><Relationship Id="rId58" Type="http://schemas.openxmlformats.org/officeDocument/2006/relationships/tags" Target="../tags/tag541.xml" /><Relationship Id="rId59" Type="http://schemas.openxmlformats.org/officeDocument/2006/relationships/tags" Target="../tags/tag542.xml" /><Relationship Id="rId6" Type="http://schemas.openxmlformats.org/officeDocument/2006/relationships/tags" Target="../tags/tag489.xml" /><Relationship Id="rId60" Type="http://schemas.openxmlformats.org/officeDocument/2006/relationships/tags" Target="../tags/tag543.xml" /><Relationship Id="rId61" Type="http://schemas.openxmlformats.org/officeDocument/2006/relationships/tags" Target="../tags/tag544.xml" /><Relationship Id="rId62" Type="http://schemas.openxmlformats.org/officeDocument/2006/relationships/tags" Target="../tags/tag545.xml" /><Relationship Id="rId63" Type="http://schemas.openxmlformats.org/officeDocument/2006/relationships/tags" Target="../tags/tag546.xml" /><Relationship Id="rId64" Type="http://schemas.openxmlformats.org/officeDocument/2006/relationships/tags" Target="../tags/tag547.xml" /><Relationship Id="rId65" Type="http://schemas.openxmlformats.org/officeDocument/2006/relationships/tags" Target="../tags/tag548.xml" /><Relationship Id="rId66" Type="http://schemas.openxmlformats.org/officeDocument/2006/relationships/tags" Target="../tags/tag549.xml" /><Relationship Id="rId67" Type="http://schemas.openxmlformats.org/officeDocument/2006/relationships/tags" Target="../tags/tag550.xml" /><Relationship Id="rId68" Type="http://schemas.openxmlformats.org/officeDocument/2006/relationships/tags" Target="../tags/tag551.xml" /><Relationship Id="rId69" Type="http://schemas.openxmlformats.org/officeDocument/2006/relationships/tags" Target="../tags/tag552.xml" /><Relationship Id="rId7" Type="http://schemas.openxmlformats.org/officeDocument/2006/relationships/tags" Target="../tags/tag490.xml" /><Relationship Id="rId70" Type="http://schemas.openxmlformats.org/officeDocument/2006/relationships/tags" Target="../tags/tag553.xml" /><Relationship Id="rId71" Type="http://schemas.openxmlformats.org/officeDocument/2006/relationships/tags" Target="../tags/tag554.xml" /><Relationship Id="rId72" Type="http://schemas.openxmlformats.org/officeDocument/2006/relationships/tags" Target="../tags/tag555.xml" /><Relationship Id="rId73" Type="http://schemas.openxmlformats.org/officeDocument/2006/relationships/tags" Target="../tags/tag556.xml" /><Relationship Id="rId74" Type="http://schemas.openxmlformats.org/officeDocument/2006/relationships/tags" Target="../tags/tag557.xml" /><Relationship Id="rId75" Type="http://schemas.openxmlformats.org/officeDocument/2006/relationships/tags" Target="../tags/tag558.xml" /><Relationship Id="rId76" Type="http://schemas.openxmlformats.org/officeDocument/2006/relationships/tags" Target="../tags/tag559.xml" /><Relationship Id="rId77" Type="http://schemas.openxmlformats.org/officeDocument/2006/relationships/tags" Target="../tags/tag560.xml" /><Relationship Id="rId78" Type="http://schemas.openxmlformats.org/officeDocument/2006/relationships/tags" Target="../tags/tag561.xml" /><Relationship Id="rId79" Type="http://schemas.openxmlformats.org/officeDocument/2006/relationships/tags" Target="../tags/tag562.xml" /><Relationship Id="rId8" Type="http://schemas.openxmlformats.org/officeDocument/2006/relationships/tags" Target="../tags/tag491.xml" /><Relationship Id="rId80" Type="http://schemas.openxmlformats.org/officeDocument/2006/relationships/tags" Target="../tags/tag563.xml" /><Relationship Id="rId81" Type="http://schemas.openxmlformats.org/officeDocument/2006/relationships/tags" Target="../tags/tag564.xml" /><Relationship Id="rId82" Type="http://schemas.openxmlformats.org/officeDocument/2006/relationships/tags" Target="../tags/tag565.xml" /><Relationship Id="rId83" Type="http://schemas.openxmlformats.org/officeDocument/2006/relationships/tags" Target="../tags/tag566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49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7.xml" /><Relationship Id="rId10" Type="http://schemas.openxmlformats.org/officeDocument/2006/relationships/tags" Target="../tags/tag576.xml" /><Relationship Id="rId11" Type="http://schemas.openxmlformats.org/officeDocument/2006/relationships/tags" Target="../tags/tag577.xml" /><Relationship Id="rId12" Type="http://schemas.openxmlformats.org/officeDocument/2006/relationships/tags" Target="../tags/tag578.xml" /><Relationship Id="rId13" Type="http://schemas.openxmlformats.org/officeDocument/2006/relationships/tags" Target="../tags/tag579.xml" /><Relationship Id="rId14" Type="http://schemas.openxmlformats.org/officeDocument/2006/relationships/tags" Target="../tags/tag580.xml" /><Relationship Id="rId15" Type="http://schemas.openxmlformats.org/officeDocument/2006/relationships/tags" Target="../tags/tag581.xml" /><Relationship Id="rId16" Type="http://schemas.openxmlformats.org/officeDocument/2006/relationships/tags" Target="../tags/tag582.xml" /><Relationship Id="rId17" Type="http://schemas.openxmlformats.org/officeDocument/2006/relationships/tags" Target="../tags/tag583.xml" /><Relationship Id="rId18" Type="http://schemas.openxmlformats.org/officeDocument/2006/relationships/tags" Target="../tags/tag584.xml" /><Relationship Id="rId19" Type="http://schemas.openxmlformats.org/officeDocument/2006/relationships/tags" Target="../tags/tag585.xml" /><Relationship Id="rId2" Type="http://schemas.openxmlformats.org/officeDocument/2006/relationships/tags" Target="../tags/tag568.xml" /><Relationship Id="rId20" Type="http://schemas.openxmlformats.org/officeDocument/2006/relationships/tags" Target="../tags/tag586.xml" /><Relationship Id="rId21" Type="http://schemas.openxmlformats.org/officeDocument/2006/relationships/tags" Target="../tags/tag587.xml" /><Relationship Id="rId22" Type="http://schemas.openxmlformats.org/officeDocument/2006/relationships/tags" Target="../tags/tag588.xml" /><Relationship Id="rId23" Type="http://schemas.openxmlformats.org/officeDocument/2006/relationships/tags" Target="../tags/tag589.xml" /><Relationship Id="rId24" Type="http://schemas.openxmlformats.org/officeDocument/2006/relationships/tags" Target="../tags/tag590.xml" /><Relationship Id="rId25" Type="http://schemas.openxmlformats.org/officeDocument/2006/relationships/tags" Target="../tags/tag591.xml" /><Relationship Id="rId26" Type="http://schemas.openxmlformats.org/officeDocument/2006/relationships/tags" Target="../tags/tag592.xml" /><Relationship Id="rId27" Type="http://schemas.openxmlformats.org/officeDocument/2006/relationships/tags" Target="../tags/tag593.xml" /><Relationship Id="rId28" Type="http://schemas.openxmlformats.org/officeDocument/2006/relationships/tags" Target="../tags/tag594.xml" /><Relationship Id="rId29" Type="http://schemas.openxmlformats.org/officeDocument/2006/relationships/tags" Target="../tags/tag595.xml" /><Relationship Id="rId3" Type="http://schemas.openxmlformats.org/officeDocument/2006/relationships/tags" Target="../tags/tag569.xml" /><Relationship Id="rId30" Type="http://schemas.openxmlformats.org/officeDocument/2006/relationships/tags" Target="../tags/tag596.xml" /><Relationship Id="rId31" Type="http://schemas.openxmlformats.org/officeDocument/2006/relationships/tags" Target="../tags/tag597.xml" /><Relationship Id="rId32" Type="http://schemas.openxmlformats.org/officeDocument/2006/relationships/tags" Target="../tags/tag598.xml" /><Relationship Id="rId33" Type="http://schemas.openxmlformats.org/officeDocument/2006/relationships/tags" Target="../tags/tag599.xml" /><Relationship Id="rId34" Type="http://schemas.openxmlformats.org/officeDocument/2006/relationships/tags" Target="../tags/tag600.xml" /><Relationship Id="rId35" Type="http://schemas.openxmlformats.org/officeDocument/2006/relationships/tags" Target="../tags/tag601.xml" /><Relationship Id="rId36" Type="http://schemas.openxmlformats.org/officeDocument/2006/relationships/tags" Target="../tags/tag602.xml" /><Relationship Id="rId37" Type="http://schemas.openxmlformats.org/officeDocument/2006/relationships/tags" Target="../tags/tag603.xml" /><Relationship Id="rId38" Type="http://schemas.openxmlformats.org/officeDocument/2006/relationships/tags" Target="../tags/tag604.xml" /><Relationship Id="rId39" Type="http://schemas.openxmlformats.org/officeDocument/2006/relationships/tags" Target="../tags/tag605.xml" /><Relationship Id="rId4" Type="http://schemas.openxmlformats.org/officeDocument/2006/relationships/tags" Target="../tags/tag570.xml" /><Relationship Id="rId40" Type="http://schemas.openxmlformats.org/officeDocument/2006/relationships/tags" Target="../tags/tag606.xml" /><Relationship Id="rId41" Type="http://schemas.openxmlformats.org/officeDocument/2006/relationships/tags" Target="../tags/tag607.xml" /><Relationship Id="rId42" Type="http://schemas.openxmlformats.org/officeDocument/2006/relationships/tags" Target="../tags/tag608.xml" /><Relationship Id="rId43" Type="http://schemas.openxmlformats.org/officeDocument/2006/relationships/tags" Target="../tags/tag609.xml" /><Relationship Id="rId44" Type="http://schemas.openxmlformats.org/officeDocument/2006/relationships/tags" Target="../tags/tag610.xml" /><Relationship Id="rId45" Type="http://schemas.openxmlformats.org/officeDocument/2006/relationships/tags" Target="../tags/tag611.xml" /><Relationship Id="rId46" Type="http://schemas.openxmlformats.org/officeDocument/2006/relationships/tags" Target="../tags/tag612.xml" /><Relationship Id="rId47" Type="http://schemas.openxmlformats.org/officeDocument/2006/relationships/tags" Target="../tags/tag613.xml" /><Relationship Id="rId48" Type="http://schemas.openxmlformats.org/officeDocument/2006/relationships/tags" Target="../tags/tag614.xml" /><Relationship Id="rId49" Type="http://schemas.openxmlformats.org/officeDocument/2006/relationships/tags" Target="../tags/tag615.xml" /><Relationship Id="rId5" Type="http://schemas.openxmlformats.org/officeDocument/2006/relationships/tags" Target="../tags/tag571.xml" /><Relationship Id="rId50" Type="http://schemas.openxmlformats.org/officeDocument/2006/relationships/tags" Target="../tags/tag616.xml" /><Relationship Id="rId51" Type="http://schemas.openxmlformats.org/officeDocument/2006/relationships/tags" Target="../tags/tag617.xml" /><Relationship Id="rId52" Type="http://schemas.openxmlformats.org/officeDocument/2006/relationships/tags" Target="../tags/tag618.xml" /><Relationship Id="rId53" Type="http://schemas.openxmlformats.org/officeDocument/2006/relationships/tags" Target="../tags/tag619.xml" /><Relationship Id="rId54" Type="http://schemas.openxmlformats.org/officeDocument/2006/relationships/tags" Target="../tags/tag620.xml" /><Relationship Id="rId55" Type="http://schemas.openxmlformats.org/officeDocument/2006/relationships/tags" Target="../tags/tag621.xml" /><Relationship Id="rId56" Type="http://schemas.openxmlformats.org/officeDocument/2006/relationships/tags" Target="../tags/tag622.xml" /><Relationship Id="rId57" Type="http://schemas.openxmlformats.org/officeDocument/2006/relationships/tags" Target="../tags/tag623.xml" /><Relationship Id="rId58" Type="http://schemas.openxmlformats.org/officeDocument/2006/relationships/tags" Target="../tags/tag624.xml" /><Relationship Id="rId59" Type="http://schemas.openxmlformats.org/officeDocument/2006/relationships/tags" Target="../tags/tag625.xml" /><Relationship Id="rId6" Type="http://schemas.openxmlformats.org/officeDocument/2006/relationships/tags" Target="../tags/tag572.xml" /><Relationship Id="rId60" Type="http://schemas.openxmlformats.org/officeDocument/2006/relationships/tags" Target="../tags/tag626.xml" /><Relationship Id="rId61" Type="http://schemas.openxmlformats.org/officeDocument/2006/relationships/tags" Target="../tags/tag627.xml" /><Relationship Id="rId62" Type="http://schemas.openxmlformats.org/officeDocument/2006/relationships/tags" Target="../tags/tag628.xml" /><Relationship Id="rId63" Type="http://schemas.openxmlformats.org/officeDocument/2006/relationships/tags" Target="../tags/tag629.xml" /><Relationship Id="rId64" Type="http://schemas.openxmlformats.org/officeDocument/2006/relationships/tags" Target="../tags/tag630.xml" /><Relationship Id="rId65" Type="http://schemas.openxmlformats.org/officeDocument/2006/relationships/tags" Target="../tags/tag631.xml" /><Relationship Id="rId66" Type="http://schemas.openxmlformats.org/officeDocument/2006/relationships/tags" Target="../tags/tag632.xml" /><Relationship Id="rId67" Type="http://schemas.openxmlformats.org/officeDocument/2006/relationships/tags" Target="../tags/tag633.xml" /><Relationship Id="rId68" Type="http://schemas.openxmlformats.org/officeDocument/2006/relationships/tags" Target="../tags/tag634.xml" /><Relationship Id="rId69" Type="http://schemas.openxmlformats.org/officeDocument/2006/relationships/tags" Target="../tags/tag635.xml" /><Relationship Id="rId7" Type="http://schemas.openxmlformats.org/officeDocument/2006/relationships/tags" Target="../tags/tag573.xml" /><Relationship Id="rId70" Type="http://schemas.openxmlformats.org/officeDocument/2006/relationships/tags" Target="../tags/tag636.xml" /><Relationship Id="rId71" Type="http://schemas.openxmlformats.org/officeDocument/2006/relationships/tags" Target="../tags/tag637.xml" /><Relationship Id="rId72" Type="http://schemas.openxmlformats.org/officeDocument/2006/relationships/tags" Target="../tags/tag638.xml" /><Relationship Id="rId73" Type="http://schemas.openxmlformats.org/officeDocument/2006/relationships/tags" Target="../tags/tag639.xml" /><Relationship Id="rId74" Type="http://schemas.openxmlformats.org/officeDocument/2006/relationships/tags" Target="../tags/tag640.xml" /><Relationship Id="rId75" Type="http://schemas.openxmlformats.org/officeDocument/2006/relationships/tags" Target="../tags/tag641.xml" /><Relationship Id="rId76" Type="http://schemas.openxmlformats.org/officeDocument/2006/relationships/tags" Target="../tags/tag642.xml" /><Relationship Id="rId77" Type="http://schemas.openxmlformats.org/officeDocument/2006/relationships/tags" Target="../tags/tag643.xml" /><Relationship Id="rId78" Type="http://schemas.openxmlformats.org/officeDocument/2006/relationships/tags" Target="../tags/tag644.xml" /><Relationship Id="rId79" Type="http://schemas.openxmlformats.org/officeDocument/2006/relationships/tags" Target="../tags/tag645.xml" /><Relationship Id="rId8" Type="http://schemas.openxmlformats.org/officeDocument/2006/relationships/tags" Target="../tags/tag574.xml" /><Relationship Id="rId80" Type="http://schemas.openxmlformats.org/officeDocument/2006/relationships/tags" Target="../tags/tag646.xml" /><Relationship Id="rId81" Type="http://schemas.openxmlformats.org/officeDocument/2006/relationships/tags" Target="../tags/tag647.xml" /><Relationship Id="rId82" Type="http://schemas.openxmlformats.org/officeDocument/2006/relationships/tags" Target="../tags/tag648.xml" /><Relationship Id="rId83" Type="http://schemas.openxmlformats.org/officeDocument/2006/relationships/tags" Target="../tags/tag649.xml" /><Relationship Id="rId84" Type="http://schemas.openxmlformats.org/officeDocument/2006/relationships/tags" Target="../tags/tag650.xml" /><Relationship Id="rId85" Type="http://schemas.openxmlformats.org/officeDocument/2006/relationships/tags" Target="../tags/tag651.xml" /><Relationship Id="rId86" Type="http://schemas.openxmlformats.org/officeDocument/2006/relationships/tags" Target="../tags/tag652.xml" /><Relationship Id="rId87" Type="http://schemas.openxmlformats.org/officeDocument/2006/relationships/tags" Target="../tags/tag653.xml" /><Relationship Id="rId88" Type="http://schemas.openxmlformats.org/officeDocument/2006/relationships/tags" Target="../tags/tag654.xml" /><Relationship Id="rId89" Type="http://schemas.openxmlformats.org/officeDocument/2006/relationships/tags" Target="../tags/tag655.xml" /><Relationship Id="rId9" Type="http://schemas.openxmlformats.org/officeDocument/2006/relationships/tags" Target="../tags/tag575.xml" /><Relationship Id="rId90" Type="http://schemas.openxmlformats.org/officeDocument/2006/relationships/tags" Target="../tags/tag656.xml" /><Relationship Id="rId91" Type="http://schemas.openxmlformats.org/officeDocument/2006/relationships/tags" Target="../tags/tag657.xml" /><Relationship Id="rId92" Type="http://schemas.openxmlformats.org/officeDocument/2006/relationships/tags" Target="../tags/tag658.xml" /><Relationship Id="rId93" Type="http://schemas.openxmlformats.org/officeDocument/2006/relationships/tags" Target="../tags/tag659.xml" /><Relationship Id="rId94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0.xml" /><Relationship Id="rId2" Type="http://schemas.openxmlformats.org/officeDocument/2006/relationships/tags" Target="../tags/tag661.xml" /><Relationship Id="rId3" Type="http://schemas.openxmlformats.org/officeDocument/2006/relationships/tags" Target="../tags/tag662.xml" /><Relationship Id="rId4" Type="http://schemas.openxmlformats.org/officeDocument/2006/relationships/tags" Target="../tags/tag663.xml" /><Relationship Id="rId5" Type="http://schemas.openxmlformats.org/officeDocument/2006/relationships/tags" Target="../tags/tag664.xml" /><Relationship Id="rId6" Type="http://schemas.openxmlformats.org/officeDocument/2006/relationships/tags" Target="../tags/tag665.xml" /><Relationship Id="rId7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6.xml" /><Relationship Id="rId2" Type="http://schemas.openxmlformats.org/officeDocument/2006/relationships/tags" Target="../tags/tag667.xml" /><Relationship Id="rId3" Type="http://schemas.openxmlformats.org/officeDocument/2006/relationships/tags" Target="../tags/tag668.xml" /><Relationship Id="rId4" Type="http://schemas.openxmlformats.org/officeDocument/2006/relationships/tags" Target="../tags/tag669.xml" /><Relationship Id="rId5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0.xml" /><Relationship Id="rId10" Type="http://schemas.openxmlformats.org/officeDocument/2006/relationships/tags" Target="../tags/tag679.xml" /><Relationship Id="rId11" Type="http://schemas.openxmlformats.org/officeDocument/2006/relationships/tags" Target="../tags/tag680.xml" /><Relationship Id="rId12" Type="http://schemas.openxmlformats.org/officeDocument/2006/relationships/tags" Target="../tags/tag681.xml" /><Relationship Id="rId13" Type="http://schemas.openxmlformats.org/officeDocument/2006/relationships/tags" Target="../tags/tag682.xml" /><Relationship Id="rId14" Type="http://schemas.openxmlformats.org/officeDocument/2006/relationships/tags" Target="../tags/tag683.xml" /><Relationship Id="rId15" Type="http://schemas.openxmlformats.org/officeDocument/2006/relationships/tags" Target="../tags/tag684.xml" /><Relationship Id="rId16" Type="http://schemas.openxmlformats.org/officeDocument/2006/relationships/tags" Target="../tags/tag685.xml" /><Relationship Id="rId17" Type="http://schemas.openxmlformats.org/officeDocument/2006/relationships/tags" Target="../tags/tag686.xml" /><Relationship Id="rId18" Type="http://schemas.openxmlformats.org/officeDocument/2006/relationships/tags" Target="../tags/tag687.xml" /><Relationship Id="rId19" Type="http://schemas.openxmlformats.org/officeDocument/2006/relationships/tags" Target="../tags/tag688.xml" /><Relationship Id="rId2" Type="http://schemas.openxmlformats.org/officeDocument/2006/relationships/tags" Target="../tags/tag671.xml" /><Relationship Id="rId20" Type="http://schemas.openxmlformats.org/officeDocument/2006/relationships/tags" Target="../tags/tag689.xml" /><Relationship Id="rId21" Type="http://schemas.openxmlformats.org/officeDocument/2006/relationships/tags" Target="../tags/tag690.xml" /><Relationship Id="rId22" Type="http://schemas.openxmlformats.org/officeDocument/2006/relationships/tags" Target="../tags/tag691.xml" /><Relationship Id="rId23" Type="http://schemas.openxmlformats.org/officeDocument/2006/relationships/tags" Target="../tags/tag692.xml" /><Relationship Id="rId24" Type="http://schemas.openxmlformats.org/officeDocument/2006/relationships/tags" Target="../tags/tag693.xml" /><Relationship Id="rId25" Type="http://schemas.openxmlformats.org/officeDocument/2006/relationships/tags" Target="../tags/tag694.xml" /><Relationship Id="rId26" Type="http://schemas.openxmlformats.org/officeDocument/2006/relationships/tags" Target="../tags/tag695.xml" /><Relationship Id="rId27" Type="http://schemas.openxmlformats.org/officeDocument/2006/relationships/tags" Target="../tags/tag696.xml" /><Relationship Id="rId28" Type="http://schemas.openxmlformats.org/officeDocument/2006/relationships/tags" Target="../tags/tag697.xml" /><Relationship Id="rId29" Type="http://schemas.openxmlformats.org/officeDocument/2006/relationships/tags" Target="../tags/tag698.xml" /><Relationship Id="rId3" Type="http://schemas.openxmlformats.org/officeDocument/2006/relationships/tags" Target="../tags/tag672.xml" /><Relationship Id="rId30" Type="http://schemas.openxmlformats.org/officeDocument/2006/relationships/tags" Target="../tags/tag699.xml" /><Relationship Id="rId31" Type="http://schemas.openxmlformats.org/officeDocument/2006/relationships/tags" Target="../tags/tag700.xml" /><Relationship Id="rId32" Type="http://schemas.openxmlformats.org/officeDocument/2006/relationships/tags" Target="../tags/tag701.xml" /><Relationship Id="rId33" Type="http://schemas.openxmlformats.org/officeDocument/2006/relationships/tags" Target="../tags/tag702.xml" /><Relationship Id="rId34" Type="http://schemas.openxmlformats.org/officeDocument/2006/relationships/tags" Target="../tags/tag703.xml" /><Relationship Id="rId35" Type="http://schemas.openxmlformats.org/officeDocument/2006/relationships/tags" Target="../tags/tag704.xml" /><Relationship Id="rId36" Type="http://schemas.openxmlformats.org/officeDocument/2006/relationships/tags" Target="../tags/tag705.xml" /><Relationship Id="rId37" Type="http://schemas.openxmlformats.org/officeDocument/2006/relationships/tags" Target="../tags/tag706.xml" /><Relationship Id="rId38" Type="http://schemas.openxmlformats.org/officeDocument/2006/relationships/tags" Target="../tags/tag707.xml" /><Relationship Id="rId39" Type="http://schemas.openxmlformats.org/officeDocument/2006/relationships/tags" Target="../tags/tag708.xml" /><Relationship Id="rId4" Type="http://schemas.openxmlformats.org/officeDocument/2006/relationships/tags" Target="../tags/tag673.xml" /><Relationship Id="rId40" Type="http://schemas.openxmlformats.org/officeDocument/2006/relationships/tags" Target="../tags/tag709.xml" /><Relationship Id="rId41" Type="http://schemas.openxmlformats.org/officeDocument/2006/relationships/tags" Target="../tags/tag710.xml" /><Relationship Id="rId42" Type="http://schemas.openxmlformats.org/officeDocument/2006/relationships/tags" Target="../tags/tag711.xml" /><Relationship Id="rId43" Type="http://schemas.openxmlformats.org/officeDocument/2006/relationships/tags" Target="../tags/tag712.xml" /><Relationship Id="rId44" Type="http://schemas.openxmlformats.org/officeDocument/2006/relationships/tags" Target="../tags/tag713.xml" /><Relationship Id="rId45" Type="http://schemas.openxmlformats.org/officeDocument/2006/relationships/tags" Target="../tags/tag714.xml" /><Relationship Id="rId46" Type="http://schemas.openxmlformats.org/officeDocument/2006/relationships/tags" Target="../tags/tag715.xml" /><Relationship Id="rId47" Type="http://schemas.openxmlformats.org/officeDocument/2006/relationships/tags" Target="../tags/tag716.xml" /><Relationship Id="rId48" Type="http://schemas.openxmlformats.org/officeDocument/2006/relationships/tags" Target="../tags/tag717.xml" /><Relationship Id="rId49" Type="http://schemas.openxmlformats.org/officeDocument/2006/relationships/tags" Target="../tags/tag718.xml" /><Relationship Id="rId5" Type="http://schemas.openxmlformats.org/officeDocument/2006/relationships/tags" Target="../tags/tag674.xml" /><Relationship Id="rId50" Type="http://schemas.openxmlformats.org/officeDocument/2006/relationships/tags" Target="../tags/tag719.xml" /><Relationship Id="rId51" Type="http://schemas.openxmlformats.org/officeDocument/2006/relationships/tags" Target="../tags/tag720.xml" /><Relationship Id="rId52" Type="http://schemas.openxmlformats.org/officeDocument/2006/relationships/tags" Target="../tags/tag721.xml" /><Relationship Id="rId53" Type="http://schemas.openxmlformats.org/officeDocument/2006/relationships/tags" Target="../tags/tag722.xml" /><Relationship Id="rId54" Type="http://schemas.openxmlformats.org/officeDocument/2006/relationships/tags" Target="../tags/tag723.xml" /><Relationship Id="rId55" Type="http://schemas.openxmlformats.org/officeDocument/2006/relationships/tags" Target="../tags/tag724.xml" /><Relationship Id="rId56" Type="http://schemas.openxmlformats.org/officeDocument/2006/relationships/tags" Target="../tags/tag725.xml" /><Relationship Id="rId57" Type="http://schemas.openxmlformats.org/officeDocument/2006/relationships/tags" Target="../tags/tag726.xml" /><Relationship Id="rId58" Type="http://schemas.openxmlformats.org/officeDocument/2006/relationships/tags" Target="../tags/tag727.xml" /><Relationship Id="rId59" Type="http://schemas.openxmlformats.org/officeDocument/2006/relationships/tags" Target="../tags/tag728.xml" /><Relationship Id="rId6" Type="http://schemas.openxmlformats.org/officeDocument/2006/relationships/tags" Target="../tags/tag675.xml" /><Relationship Id="rId60" Type="http://schemas.openxmlformats.org/officeDocument/2006/relationships/tags" Target="../tags/tag729.xml" /><Relationship Id="rId61" Type="http://schemas.openxmlformats.org/officeDocument/2006/relationships/tags" Target="../tags/tag730.xml" /><Relationship Id="rId62" Type="http://schemas.openxmlformats.org/officeDocument/2006/relationships/tags" Target="../tags/tag731.xml" /><Relationship Id="rId63" Type="http://schemas.openxmlformats.org/officeDocument/2006/relationships/tags" Target="../tags/tag732.xml" /><Relationship Id="rId64" Type="http://schemas.openxmlformats.org/officeDocument/2006/relationships/tags" Target="../tags/tag733.xml" /><Relationship Id="rId65" Type="http://schemas.openxmlformats.org/officeDocument/2006/relationships/tags" Target="../tags/tag734.xml" /><Relationship Id="rId66" Type="http://schemas.openxmlformats.org/officeDocument/2006/relationships/tags" Target="../tags/tag735.xml" /><Relationship Id="rId67" Type="http://schemas.openxmlformats.org/officeDocument/2006/relationships/tags" Target="../tags/tag736.xml" /><Relationship Id="rId68" Type="http://schemas.openxmlformats.org/officeDocument/2006/relationships/tags" Target="../tags/tag737.xml" /><Relationship Id="rId69" Type="http://schemas.openxmlformats.org/officeDocument/2006/relationships/tags" Target="../tags/tag738.xml" /><Relationship Id="rId7" Type="http://schemas.openxmlformats.org/officeDocument/2006/relationships/tags" Target="../tags/tag676.xml" /><Relationship Id="rId70" Type="http://schemas.openxmlformats.org/officeDocument/2006/relationships/tags" Target="../tags/tag739.xml" /><Relationship Id="rId71" Type="http://schemas.openxmlformats.org/officeDocument/2006/relationships/tags" Target="../tags/tag740.xml" /><Relationship Id="rId72" Type="http://schemas.openxmlformats.org/officeDocument/2006/relationships/tags" Target="../tags/tag741.xml" /><Relationship Id="rId73" Type="http://schemas.openxmlformats.org/officeDocument/2006/relationships/tags" Target="../tags/tag742.xml" /><Relationship Id="rId74" Type="http://schemas.openxmlformats.org/officeDocument/2006/relationships/tags" Target="../tags/tag743.xml" /><Relationship Id="rId75" Type="http://schemas.openxmlformats.org/officeDocument/2006/relationships/tags" Target="../tags/tag744.xml" /><Relationship Id="rId76" Type="http://schemas.openxmlformats.org/officeDocument/2006/relationships/tags" Target="../tags/tag745.xml" /><Relationship Id="rId77" Type="http://schemas.openxmlformats.org/officeDocument/2006/relationships/tags" Target="../tags/tag746.xml" /><Relationship Id="rId78" Type="http://schemas.openxmlformats.org/officeDocument/2006/relationships/tags" Target="../tags/tag747.xml" /><Relationship Id="rId79" Type="http://schemas.openxmlformats.org/officeDocument/2006/relationships/tags" Target="../tags/tag748.xml" /><Relationship Id="rId8" Type="http://schemas.openxmlformats.org/officeDocument/2006/relationships/tags" Target="../tags/tag677.xml" /><Relationship Id="rId80" Type="http://schemas.openxmlformats.org/officeDocument/2006/relationships/tags" Target="../tags/tag749.xml" /><Relationship Id="rId81" Type="http://schemas.openxmlformats.org/officeDocument/2006/relationships/tags" Target="../tags/tag750.xml" /><Relationship Id="rId82" Type="http://schemas.openxmlformats.org/officeDocument/2006/relationships/tags" Target="../tags/tag751.xml" /><Relationship Id="rId83" Type="http://schemas.openxmlformats.org/officeDocument/2006/relationships/tags" Target="../tags/tag752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678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3.xml" /><Relationship Id="rId10" Type="http://schemas.openxmlformats.org/officeDocument/2006/relationships/tags" Target="../tags/tag762.xml" /><Relationship Id="rId11" Type="http://schemas.openxmlformats.org/officeDocument/2006/relationships/tags" Target="../tags/tag763.xml" /><Relationship Id="rId12" Type="http://schemas.openxmlformats.org/officeDocument/2006/relationships/tags" Target="../tags/tag764.xml" /><Relationship Id="rId13" Type="http://schemas.openxmlformats.org/officeDocument/2006/relationships/tags" Target="../tags/tag765.xml" /><Relationship Id="rId14" Type="http://schemas.openxmlformats.org/officeDocument/2006/relationships/tags" Target="../tags/tag766.xml" /><Relationship Id="rId15" Type="http://schemas.openxmlformats.org/officeDocument/2006/relationships/tags" Target="../tags/tag767.xml" /><Relationship Id="rId16" Type="http://schemas.openxmlformats.org/officeDocument/2006/relationships/tags" Target="../tags/tag768.xml" /><Relationship Id="rId17" Type="http://schemas.openxmlformats.org/officeDocument/2006/relationships/tags" Target="../tags/tag769.xml" /><Relationship Id="rId18" Type="http://schemas.openxmlformats.org/officeDocument/2006/relationships/tags" Target="../tags/tag770.xml" /><Relationship Id="rId19" Type="http://schemas.openxmlformats.org/officeDocument/2006/relationships/tags" Target="../tags/tag771.xml" /><Relationship Id="rId2" Type="http://schemas.openxmlformats.org/officeDocument/2006/relationships/tags" Target="../tags/tag754.xml" /><Relationship Id="rId20" Type="http://schemas.openxmlformats.org/officeDocument/2006/relationships/tags" Target="../tags/tag772.xml" /><Relationship Id="rId21" Type="http://schemas.openxmlformats.org/officeDocument/2006/relationships/tags" Target="../tags/tag773.xml" /><Relationship Id="rId22" Type="http://schemas.openxmlformats.org/officeDocument/2006/relationships/tags" Target="../tags/tag774.xml" /><Relationship Id="rId23" Type="http://schemas.openxmlformats.org/officeDocument/2006/relationships/tags" Target="../tags/tag775.xml" /><Relationship Id="rId24" Type="http://schemas.openxmlformats.org/officeDocument/2006/relationships/tags" Target="../tags/tag776.xml" /><Relationship Id="rId25" Type="http://schemas.openxmlformats.org/officeDocument/2006/relationships/tags" Target="../tags/tag777.xml" /><Relationship Id="rId26" Type="http://schemas.openxmlformats.org/officeDocument/2006/relationships/tags" Target="../tags/tag778.xml" /><Relationship Id="rId27" Type="http://schemas.openxmlformats.org/officeDocument/2006/relationships/tags" Target="../tags/tag779.xml" /><Relationship Id="rId28" Type="http://schemas.openxmlformats.org/officeDocument/2006/relationships/tags" Target="../tags/tag780.xml" /><Relationship Id="rId29" Type="http://schemas.openxmlformats.org/officeDocument/2006/relationships/tags" Target="../tags/tag781.xml" /><Relationship Id="rId3" Type="http://schemas.openxmlformats.org/officeDocument/2006/relationships/tags" Target="../tags/tag755.xml" /><Relationship Id="rId30" Type="http://schemas.openxmlformats.org/officeDocument/2006/relationships/tags" Target="../tags/tag782.xml" /><Relationship Id="rId31" Type="http://schemas.openxmlformats.org/officeDocument/2006/relationships/tags" Target="../tags/tag783.xml" /><Relationship Id="rId32" Type="http://schemas.openxmlformats.org/officeDocument/2006/relationships/tags" Target="../tags/tag784.xml" /><Relationship Id="rId33" Type="http://schemas.openxmlformats.org/officeDocument/2006/relationships/tags" Target="../tags/tag785.xml" /><Relationship Id="rId34" Type="http://schemas.openxmlformats.org/officeDocument/2006/relationships/tags" Target="../tags/tag786.xml" /><Relationship Id="rId35" Type="http://schemas.openxmlformats.org/officeDocument/2006/relationships/tags" Target="../tags/tag787.xml" /><Relationship Id="rId36" Type="http://schemas.openxmlformats.org/officeDocument/2006/relationships/tags" Target="../tags/tag788.xml" /><Relationship Id="rId37" Type="http://schemas.openxmlformats.org/officeDocument/2006/relationships/tags" Target="../tags/tag789.xml" /><Relationship Id="rId38" Type="http://schemas.openxmlformats.org/officeDocument/2006/relationships/tags" Target="../tags/tag790.xml" /><Relationship Id="rId39" Type="http://schemas.openxmlformats.org/officeDocument/2006/relationships/tags" Target="../tags/tag791.xml" /><Relationship Id="rId4" Type="http://schemas.openxmlformats.org/officeDocument/2006/relationships/tags" Target="../tags/tag756.xml" /><Relationship Id="rId40" Type="http://schemas.openxmlformats.org/officeDocument/2006/relationships/tags" Target="../tags/tag792.xml" /><Relationship Id="rId41" Type="http://schemas.openxmlformats.org/officeDocument/2006/relationships/tags" Target="../tags/tag793.xml" /><Relationship Id="rId42" Type="http://schemas.openxmlformats.org/officeDocument/2006/relationships/tags" Target="../tags/tag794.xml" /><Relationship Id="rId43" Type="http://schemas.openxmlformats.org/officeDocument/2006/relationships/tags" Target="../tags/tag795.xml" /><Relationship Id="rId44" Type="http://schemas.openxmlformats.org/officeDocument/2006/relationships/tags" Target="../tags/tag796.xml" /><Relationship Id="rId45" Type="http://schemas.openxmlformats.org/officeDocument/2006/relationships/tags" Target="../tags/tag797.xml" /><Relationship Id="rId46" Type="http://schemas.openxmlformats.org/officeDocument/2006/relationships/tags" Target="../tags/tag798.xml" /><Relationship Id="rId47" Type="http://schemas.openxmlformats.org/officeDocument/2006/relationships/tags" Target="../tags/tag799.xml" /><Relationship Id="rId48" Type="http://schemas.openxmlformats.org/officeDocument/2006/relationships/tags" Target="../tags/tag800.xml" /><Relationship Id="rId49" Type="http://schemas.openxmlformats.org/officeDocument/2006/relationships/tags" Target="../tags/tag801.xml" /><Relationship Id="rId5" Type="http://schemas.openxmlformats.org/officeDocument/2006/relationships/tags" Target="../tags/tag757.xml" /><Relationship Id="rId50" Type="http://schemas.openxmlformats.org/officeDocument/2006/relationships/tags" Target="../tags/tag802.xml" /><Relationship Id="rId51" Type="http://schemas.openxmlformats.org/officeDocument/2006/relationships/tags" Target="../tags/tag803.xml" /><Relationship Id="rId52" Type="http://schemas.openxmlformats.org/officeDocument/2006/relationships/tags" Target="../tags/tag804.xml" /><Relationship Id="rId53" Type="http://schemas.openxmlformats.org/officeDocument/2006/relationships/tags" Target="../tags/tag805.xml" /><Relationship Id="rId54" Type="http://schemas.openxmlformats.org/officeDocument/2006/relationships/tags" Target="../tags/tag806.xml" /><Relationship Id="rId55" Type="http://schemas.openxmlformats.org/officeDocument/2006/relationships/tags" Target="../tags/tag807.xml" /><Relationship Id="rId56" Type="http://schemas.openxmlformats.org/officeDocument/2006/relationships/tags" Target="../tags/tag808.xml" /><Relationship Id="rId57" Type="http://schemas.openxmlformats.org/officeDocument/2006/relationships/tags" Target="../tags/tag809.xml" /><Relationship Id="rId58" Type="http://schemas.openxmlformats.org/officeDocument/2006/relationships/tags" Target="../tags/tag810.xml" /><Relationship Id="rId59" Type="http://schemas.openxmlformats.org/officeDocument/2006/relationships/tags" Target="../tags/tag811.xml" /><Relationship Id="rId6" Type="http://schemas.openxmlformats.org/officeDocument/2006/relationships/tags" Target="../tags/tag758.xml" /><Relationship Id="rId60" Type="http://schemas.openxmlformats.org/officeDocument/2006/relationships/tags" Target="../tags/tag812.xml" /><Relationship Id="rId61" Type="http://schemas.openxmlformats.org/officeDocument/2006/relationships/tags" Target="../tags/tag813.xml" /><Relationship Id="rId62" Type="http://schemas.openxmlformats.org/officeDocument/2006/relationships/tags" Target="../tags/tag814.xml" /><Relationship Id="rId63" Type="http://schemas.openxmlformats.org/officeDocument/2006/relationships/tags" Target="../tags/tag815.xml" /><Relationship Id="rId64" Type="http://schemas.openxmlformats.org/officeDocument/2006/relationships/tags" Target="../tags/tag816.xml" /><Relationship Id="rId65" Type="http://schemas.openxmlformats.org/officeDocument/2006/relationships/tags" Target="../tags/tag817.xml" /><Relationship Id="rId66" Type="http://schemas.openxmlformats.org/officeDocument/2006/relationships/tags" Target="../tags/tag818.xml" /><Relationship Id="rId67" Type="http://schemas.openxmlformats.org/officeDocument/2006/relationships/tags" Target="../tags/tag819.xml" /><Relationship Id="rId68" Type="http://schemas.openxmlformats.org/officeDocument/2006/relationships/tags" Target="../tags/tag820.xml" /><Relationship Id="rId69" Type="http://schemas.openxmlformats.org/officeDocument/2006/relationships/tags" Target="../tags/tag821.xml" /><Relationship Id="rId7" Type="http://schemas.openxmlformats.org/officeDocument/2006/relationships/tags" Target="../tags/tag759.xml" /><Relationship Id="rId70" Type="http://schemas.openxmlformats.org/officeDocument/2006/relationships/tags" Target="../tags/tag822.xml" /><Relationship Id="rId71" Type="http://schemas.openxmlformats.org/officeDocument/2006/relationships/tags" Target="../tags/tag823.xml" /><Relationship Id="rId72" Type="http://schemas.openxmlformats.org/officeDocument/2006/relationships/tags" Target="../tags/tag824.xml" /><Relationship Id="rId73" Type="http://schemas.openxmlformats.org/officeDocument/2006/relationships/tags" Target="../tags/tag825.xml" /><Relationship Id="rId74" Type="http://schemas.openxmlformats.org/officeDocument/2006/relationships/tags" Target="../tags/tag826.xml" /><Relationship Id="rId75" Type="http://schemas.openxmlformats.org/officeDocument/2006/relationships/tags" Target="../tags/tag827.xml" /><Relationship Id="rId76" Type="http://schemas.openxmlformats.org/officeDocument/2006/relationships/tags" Target="../tags/tag828.xml" /><Relationship Id="rId77" Type="http://schemas.openxmlformats.org/officeDocument/2006/relationships/tags" Target="../tags/tag829.xml" /><Relationship Id="rId78" Type="http://schemas.openxmlformats.org/officeDocument/2006/relationships/tags" Target="../tags/tag830.xml" /><Relationship Id="rId79" Type="http://schemas.openxmlformats.org/officeDocument/2006/relationships/tags" Target="../tags/tag831.xml" /><Relationship Id="rId8" Type="http://schemas.openxmlformats.org/officeDocument/2006/relationships/tags" Target="../tags/tag760.xml" /><Relationship Id="rId80" Type="http://schemas.openxmlformats.org/officeDocument/2006/relationships/tags" Target="../tags/tag832.xml" /><Relationship Id="rId81" Type="http://schemas.openxmlformats.org/officeDocument/2006/relationships/tags" Target="../tags/tag833.xml" /><Relationship Id="rId82" Type="http://schemas.openxmlformats.org/officeDocument/2006/relationships/tags" Target="../tags/tag834.xml" /><Relationship Id="rId83" Type="http://schemas.openxmlformats.org/officeDocument/2006/relationships/tags" Target="../tags/tag835.xml" /><Relationship Id="rId84" Type="http://schemas.openxmlformats.org/officeDocument/2006/relationships/tags" Target="../tags/tag836.xml" /><Relationship Id="rId85" Type="http://schemas.openxmlformats.org/officeDocument/2006/relationships/tags" Target="../tags/tag837.xml" /><Relationship Id="rId86" Type="http://schemas.openxmlformats.org/officeDocument/2006/relationships/tags" Target="../tags/tag838.xml" /><Relationship Id="rId87" Type="http://schemas.openxmlformats.org/officeDocument/2006/relationships/tags" Target="../tags/tag839.xml" /><Relationship Id="rId88" Type="http://schemas.openxmlformats.org/officeDocument/2006/relationships/tags" Target="../tags/tag840.xml" /><Relationship Id="rId89" Type="http://schemas.openxmlformats.org/officeDocument/2006/relationships/tags" Target="../tags/tag841.xml" /><Relationship Id="rId9" Type="http://schemas.openxmlformats.org/officeDocument/2006/relationships/tags" Target="../tags/tag761.xml" /><Relationship Id="rId90" Type="http://schemas.openxmlformats.org/officeDocument/2006/relationships/tags" Target="../tags/tag842.xml" /><Relationship Id="rId91" Type="http://schemas.openxmlformats.org/officeDocument/2006/relationships/tags" Target="../tags/tag843.xml" /><Relationship Id="rId92" Type="http://schemas.openxmlformats.org/officeDocument/2006/relationships/tags" Target="../tags/tag844.xml" /><Relationship Id="rId93" Type="http://schemas.openxmlformats.org/officeDocument/2006/relationships/tags" Target="../tags/tag845.xml" /><Relationship Id="rId94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6.xml" /><Relationship Id="rId2" Type="http://schemas.openxmlformats.org/officeDocument/2006/relationships/tags" Target="../tags/tag847.xml" /><Relationship Id="rId3" Type="http://schemas.openxmlformats.org/officeDocument/2006/relationships/tags" Target="../tags/tag848.xml" /><Relationship Id="rId4" Type="http://schemas.openxmlformats.org/officeDocument/2006/relationships/tags" Target="../tags/tag849.xml" /><Relationship Id="rId5" Type="http://schemas.openxmlformats.org/officeDocument/2006/relationships/tags" Target="../tags/tag850.xml" /><Relationship Id="rId6" Type="http://schemas.openxmlformats.org/officeDocument/2006/relationships/tags" Target="../tags/tag851.xml" /><Relationship Id="rId7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2.xml" /><Relationship Id="rId2" Type="http://schemas.openxmlformats.org/officeDocument/2006/relationships/tags" Target="../tags/tag853.xml" /><Relationship Id="rId3" Type="http://schemas.openxmlformats.org/officeDocument/2006/relationships/tags" Target="../tags/tag854.xml" /><Relationship Id="rId4" Type="http://schemas.openxmlformats.org/officeDocument/2006/relationships/tags" Target="../tags/tag855.xml" /><Relationship Id="rId5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6.xml" /><Relationship Id="rId10" Type="http://schemas.openxmlformats.org/officeDocument/2006/relationships/tags" Target="../tags/tag865.xml" /><Relationship Id="rId11" Type="http://schemas.openxmlformats.org/officeDocument/2006/relationships/tags" Target="../tags/tag866.xml" /><Relationship Id="rId12" Type="http://schemas.openxmlformats.org/officeDocument/2006/relationships/tags" Target="../tags/tag867.xml" /><Relationship Id="rId13" Type="http://schemas.openxmlformats.org/officeDocument/2006/relationships/tags" Target="../tags/tag868.xml" /><Relationship Id="rId14" Type="http://schemas.openxmlformats.org/officeDocument/2006/relationships/tags" Target="../tags/tag869.xml" /><Relationship Id="rId15" Type="http://schemas.openxmlformats.org/officeDocument/2006/relationships/tags" Target="../tags/tag870.xml" /><Relationship Id="rId16" Type="http://schemas.openxmlformats.org/officeDocument/2006/relationships/tags" Target="../tags/tag871.xml" /><Relationship Id="rId17" Type="http://schemas.openxmlformats.org/officeDocument/2006/relationships/tags" Target="../tags/tag872.xml" /><Relationship Id="rId18" Type="http://schemas.openxmlformats.org/officeDocument/2006/relationships/tags" Target="../tags/tag873.xml" /><Relationship Id="rId19" Type="http://schemas.openxmlformats.org/officeDocument/2006/relationships/tags" Target="../tags/tag874.xml" /><Relationship Id="rId2" Type="http://schemas.openxmlformats.org/officeDocument/2006/relationships/tags" Target="../tags/tag857.xml" /><Relationship Id="rId20" Type="http://schemas.openxmlformats.org/officeDocument/2006/relationships/tags" Target="../tags/tag875.xml" /><Relationship Id="rId21" Type="http://schemas.openxmlformats.org/officeDocument/2006/relationships/tags" Target="../tags/tag876.xml" /><Relationship Id="rId22" Type="http://schemas.openxmlformats.org/officeDocument/2006/relationships/tags" Target="../tags/tag877.xml" /><Relationship Id="rId23" Type="http://schemas.openxmlformats.org/officeDocument/2006/relationships/tags" Target="../tags/tag878.xml" /><Relationship Id="rId24" Type="http://schemas.openxmlformats.org/officeDocument/2006/relationships/tags" Target="../tags/tag879.xml" /><Relationship Id="rId25" Type="http://schemas.openxmlformats.org/officeDocument/2006/relationships/tags" Target="../tags/tag880.xml" /><Relationship Id="rId26" Type="http://schemas.openxmlformats.org/officeDocument/2006/relationships/tags" Target="../tags/tag881.xml" /><Relationship Id="rId27" Type="http://schemas.openxmlformats.org/officeDocument/2006/relationships/tags" Target="../tags/tag882.xml" /><Relationship Id="rId28" Type="http://schemas.openxmlformats.org/officeDocument/2006/relationships/tags" Target="../tags/tag883.xml" /><Relationship Id="rId29" Type="http://schemas.openxmlformats.org/officeDocument/2006/relationships/tags" Target="../tags/tag884.xml" /><Relationship Id="rId3" Type="http://schemas.openxmlformats.org/officeDocument/2006/relationships/tags" Target="../tags/tag858.xml" /><Relationship Id="rId30" Type="http://schemas.openxmlformats.org/officeDocument/2006/relationships/tags" Target="../tags/tag885.xml" /><Relationship Id="rId31" Type="http://schemas.openxmlformats.org/officeDocument/2006/relationships/tags" Target="../tags/tag886.xml" /><Relationship Id="rId32" Type="http://schemas.openxmlformats.org/officeDocument/2006/relationships/tags" Target="../tags/tag887.xml" /><Relationship Id="rId33" Type="http://schemas.openxmlformats.org/officeDocument/2006/relationships/tags" Target="../tags/tag888.xml" /><Relationship Id="rId34" Type="http://schemas.openxmlformats.org/officeDocument/2006/relationships/tags" Target="../tags/tag889.xml" /><Relationship Id="rId35" Type="http://schemas.openxmlformats.org/officeDocument/2006/relationships/tags" Target="../tags/tag890.xml" /><Relationship Id="rId36" Type="http://schemas.openxmlformats.org/officeDocument/2006/relationships/tags" Target="../tags/tag891.xml" /><Relationship Id="rId37" Type="http://schemas.openxmlformats.org/officeDocument/2006/relationships/tags" Target="../tags/tag892.xml" /><Relationship Id="rId38" Type="http://schemas.openxmlformats.org/officeDocument/2006/relationships/tags" Target="../tags/tag893.xml" /><Relationship Id="rId39" Type="http://schemas.openxmlformats.org/officeDocument/2006/relationships/tags" Target="../tags/tag894.xml" /><Relationship Id="rId4" Type="http://schemas.openxmlformats.org/officeDocument/2006/relationships/tags" Target="../tags/tag859.xml" /><Relationship Id="rId40" Type="http://schemas.openxmlformats.org/officeDocument/2006/relationships/tags" Target="../tags/tag895.xml" /><Relationship Id="rId41" Type="http://schemas.openxmlformats.org/officeDocument/2006/relationships/tags" Target="../tags/tag896.xml" /><Relationship Id="rId42" Type="http://schemas.openxmlformats.org/officeDocument/2006/relationships/tags" Target="../tags/tag897.xml" /><Relationship Id="rId43" Type="http://schemas.openxmlformats.org/officeDocument/2006/relationships/tags" Target="../tags/tag898.xml" /><Relationship Id="rId44" Type="http://schemas.openxmlformats.org/officeDocument/2006/relationships/tags" Target="../tags/tag899.xml" /><Relationship Id="rId45" Type="http://schemas.openxmlformats.org/officeDocument/2006/relationships/tags" Target="../tags/tag900.xml" /><Relationship Id="rId46" Type="http://schemas.openxmlformats.org/officeDocument/2006/relationships/tags" Target="../tags/tag901.xml" /><Relationship Id="rId47" Type="http://schemas.openxmlformats.org/officeDocument/2006/relationships/tags" Target="../tags/tag902.xml" /><Relationship Id="rId48" Type="http://schemas.openxmlformats.org/officeDocument/2006/relationships/tags" Target="../tags/tag903.xml" /><Relationship Id="rId49" Type="http://schemas.openxmlformats.org/officeDocument/2006/relationships/tags" Target="../tags/tag904.xml" /><Relationship Id="rId5" Type="http://schemas.openxmlformats.org/officeDocument/2006/relationships/tags" Target="../tags/tag860.xml" /><Relationship Id="rId50" Type="http://schemas.openxmlformats.org/officeDocument/2006/relationships/tags" Target="../tags/tag905.xml" /><Relationship Id="rId51" Type="http://schemas.openxmlformats.org/officeDocument/2006/relationships/tags" Target="../tags/tag906.xml" /><Relationship Id="rId52" Type="http://schemas.openxmlformats.org/officeDocument/2006/relationships/tags" Target="../tags/tag907.xml" /><Relationship Id="rId53" Type="http://schemas.openxmlformats.org/officeDocument/2006/relationships/tags" Target="../tags/tag908.xml" /><Relationship Id="rId54" Type="http://schemas.openxmlformats.org/officeDocument/2006/relationships/tags" Target="../tags/tag909.xml" /><Relationship Id="rId55" Type="http://schemas.openxmlformats.org/officeDocument/2006/relationships/tags" Target="../tags/tag910.xml" /><Relationship Id="rId56" Type="http://schemas.openxmlformats.org/officeDocument/2006/relationships/tags" Target="../tags/tag911.xml" /><Relationship Id="rId57" Type="http://schemas.openxmlformats.org/officeDocument/2006/relationships/tags" Target="../tags/tag912.xml" /><Relationship Id="rId58" Type="http://schemas.openxmlformats.org/officeDocument/2006/relationships/tags" Target="../tags/tag913.xml" /><Relationship Id="rId59" Type="http://schemas.openxmlformats.org/officeDocument/2006/relationships/tags" Target="../tags/tag914.xml" /><Relationship Id="rId6" Type="http://schemas.openxmlformats.org/officeDocument/2006/relationships/tags" Target="../tags/tag861.xml" /><Relationship Id="rId60" Type="http://schemas.openxmlformats.org/officeDocument/2006/relationships/tags" Target="../tags/tag915.xml" /><Relationship Id="rId61" Type="http://schemas.openxmlformats.org/officeDocument/2006/relationships/tags" Target="../tags/tag916.xml" /><Relationship Id="rId62" Type="http://schemas.openxmlformats.org/officeDocument/2006/relationships/tags" Target="../tags/tag917.xml" /><Relationship Id="rId63" Type="http://schemas.openxmlformats.org/officeDocument/2006/relationships/tags" Target="../tags/tag918.xml" /><Relationship Id="rId64" Type="http://schemas.openxmlformats.org/officeDocument/2006/relationships/tags" Target="../tags/tag919.xml" /><Relationship Id="rId65" Type="http://schemas.openxmlformats.org/officeDocument/2006/relationships/tags" Target="../tags/tag920.xml" /><Relationship Id="rId66" Type="http://schemas.openxmlformats.org/officeDocument/2006/relationships/tags" Target="../tags/tag921.xml" /><Relationship Id="rId67" Type="http://schemas.openxmlformats.org/officeDocument/2006/relationships/tags" Target="../tags/tag922.xml" /><Relationship Id="rId68" Type="http://schemas.openxmlformats.org/officeDocument/2006/relationships/tags" Target="../tags/tag923.xml" /><Relationship Id="rId69" Type="http://schemas.openxmlformats.org/officeDocument/2006/relationships/tags" Target="../tags/tag924.xml" /><Relationship Id="rId7" Type="http://schemas.openxmlformats.org/officeDocument/2006/relationships/tags" Target="../tags/tag862.xml" /><Relationship Id="rId70" Type="http://schemas.openxmlformats.org/officeDocument/2006/relationships/tags" Target="../tags/tag925.xml" /><Relationship Id="rId71" Type="http://schemas.openxmlformats.org/officeDocument/2006/relationships/tags" Target="../tags/tag926.xml" /><Relationship Id="rId72" Type="http://schemas.openxmlformats.org/officeDocument/2006/relationships/tags" Target="../tags/tag927.xml" /><Relationship Id="rId73" Type="http://schemas.openxmlformats.org/officeDocument/2006/relationships/tags" Target="../tags/tag928.xml" /><Relationship Id="rId74" Type="http://schemas.openxmlformats.org/officeDocument/2006/relationships/tags" Target="../tags/tag929.xml" /><Relationship Id="rId75" Type="http://schemas.openxmlformats.org/officeDocument/2006/relationships/tags" Target="../tags/tag930.xml" /><Relationship Id="rId76" Type="http://schemas.openxmlformats.org/officeDocument/2006/relationships/tags" Target="../tags/tag931.xml" /><Relationship Id="rId77" Type="http://schemas.openxmlformats.org/officeDocument/2006/relationships/tags" Target="../tags/tag932.xml" /><Relationship Id="rId78" Type="http://schemas.openxmlformats.org/officeDocument/2006/relationships/tags" Target="../tags/tag933.xml" /><Relationship Id="rId79" Type="http://schemas.openxmlformats.org/officeDocument/2006/relationships/tags" Target="../tags/tag934.xml" /><Relationship Id="rId8" Type="http://schemas.openxmlformats.org/officeDocument/2006/relationships/tags" Target="../tags/tag863.xml" /><Relationship Id="rId80" Type="http://schemas.openxmlformats.org/officeDocument/2006/relationships/tags" Target="../tags/tag935.xml" /><Relationship Id="rId81" Type="http://schemas.openxmlformats.org/officeDocument/2006/relationships/tags" Target="../tags/tag936.xml" /><Relationship Id="rId82" Type="http://schemas.openxmlformats.org/officeDocument/2006/relationships/tags" Target="../tags/tag937.xml" /><Relationship Id="rId83" Type="http://schemas.openxmlformats.org/officeDocument/2006/relationships/tags" Target="../tags/tag938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86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9.xml" /><Relationship Id="rId10" Type="http://schemas.openxmlformats.org/officeDocument/2006/relationships/tags" Target="../tags/tag948.xml" /><Relationship Id="rId11" Type="http://schemas.openxmlformats.org/officeDocument/2006/relationships/tags" Target="../tags/tag949.xml" /><Relationship Id="rId12" Type="http://schemas.openxmlformats.org/officeDocument/2006/relationships/tags" Target="../tags/tag950.xml" /><Relationship Id="rId13" Type="http://schemas.openxmlformats.org/officeDocument/2006/relationships/tags" Target="../tags/tag951.xml" /><Relationship Id="rId14" Type="http://schemas.openxmlformats.org/officeDocument/2006/relationships/tags" Target="../tags/tag952.xml" /><Relationship Id="rId15" Type="http://schemas.openxmlformats.org/officeDocument/2006/relationships/tags" Target="../tags/tag953.xml" /><Relationship Id="rId16" Type="http://schemas.openxmlformats.org/officeDocument/2006/relationships/tags" Target="../tags/tag954.xml" /><Relationship Id="rId17" Type="http://schemas.openxmlformats.org/officeDocument/2006/relationships/tags" Target="../tags/tag955.xml" /><Relationship Id="rId18" Type="http://schemas.openxmlformats.org/officeDocument/2006/relationships/tags" Target="../tags/tag956.xml" /><Relationship Id="rId19" Type="http://schemas.openxmlformats.org/officeDocument/2006/relationships/tags" Target="../tags/tag957.xml" /><Relationship Id="rId2" Type="http://schemas.openxmlformats.org/officeDocument/2006/relationships/tags" Target="../tags/tag940.xml" /><Relationship Id="rId20" Type="http://schemas.openxmlformats.org/officeDocument/2006/relationships/tags" Target="../tags/tag958.xml" /><Relationship Id="rId21" Type="http://schemas.openxmlformats.org/officeDocument/2006/relationships/tags" Target="../tags/tag959.xml" /><Relationship Id="rId22" Type="http://schemas.openxmlformats.org/officeDocument/2006/relationships/tags" Target="../tags/tag960.xml" /><Relationship Id="rId23" Type="http://schemas.openxmlformats.org/officeDocument/2006/relationships/tags" Target="../tags/tag961.xml" /><Relationship Id="rId24" Type="http://schemas.openxmlformats.org/officeDocument/2006/relationships/tags" Target="../tags/tag962.xml" /><Relationship Id="rId25" Type="http://schemas.openxmlformats.org/officeDocument/2006/relationships/tags" Target="../tags/tag963.xml" /><Relationship Id="rId26" Type="http://schemas.openxmlformats.org/officeDocument/2006/relationships/tags" Target="../tags/tag964.xml" /><Relationship Id="rId27" Type="http://schemas.openxmlformats.org/officeDocument/2006/relationships/tags" Target="../tags/tag965.xml" /><Relationship Id="rId28" Type="http://schemas.openxmlformats.org/officeDocument/2006/relationships/tags" Target="../tags/tag966.xml" /><Relationship Id="rId29" Type="http://schemas.openxmlformats.org/officeDocument/2006/relationships/tags" Target="../tags/tag967.xml" /><Relationship Id="rId3" Type="http://schemas.openxmlformats.org/officeDocument/2006/relationships/tags" Target="../tags/tag941.xml" /><Relationship Id="rId30" Type="http://schemas.openxmlformats.org/officeDocument/2006/relationships/tags" Target="../tags/tag968.xml" /><Relationship Id="rId31" Type="http://schemas.openxmlformats.org/officeDocument/2006/relationships/tags" Target="../tags/tag969.xml" /><Relationship Id="rId32" Type="http://schemas.openxmlformats.org/officeDocument/2006/relationships/tags" Target="../tags/tag970.xml" /><Relationship Id="rId33" Type="http://schemas.openxmlformats.org/officeDocument/2006/relationships/tags" Target="../tags/tag971.xml" /><Relationship Id="rId34" Type="http://schemas.openxmlformats.org/officeDocument/2006/relationships/tags" Target="../tags/tag972.xml" /><Relationship Id="rId35" Type="http://schemas.openxmlformats.org/officeDocument/2006/relationships/tags" Target="../tags/tag973.xml" /><Relationship Id="rId36" Type="http://schemas.openxmlformats.org/officeDocument/2006/relationships/tags" Target="../tags/tag974.xml" /><Relationship Id="rId37" Type="http://schemas.openxmlformats.org/officeDocument/2006/relationships/tags" Target="../tags/tag975.xml" /><Relationship Id="rId38" Type="http://schemas.openxmlformats.org/officeDocument/2006/relationships/tags" Target="../tags/tag976.xml" /><Relationship Id="rId39" Type="http://schemas.openxmlformats.org/officeDocument/2006/relationships/tags" Target="../tags/tag977.xml" /><Relationship Id="rId4" Type="http://schemas.openxmlformats.org/officeDocument/2006/relationships/tags" Target="../tags/tag942.xml" /><Relationship Id="rId40" Type="http://schemas.openxmlformats.org/officeDocument/2006/relationships/tags" Target="../tags/tag978.xml" /><Relationship Id="rId41" Type="http://schemas.openxmlformats.org/officeDocument/2006/relationships/tags" Target="../tags/tag979.xml" /><Relationship Id="rId42" Type="http://schemas.openxmlformats.org/officeDocument/2006/relationships/tags" Target="../tags/tag980.xml" /><Relationship Id="rId43" Type="http://schemas.openxmlformats.org/officeDocument/2006/relationships/tags" Target="../tags/tag981.xml" /><Relationship Id="rId44" Type="http://schemas.openxmlformats.org/officeDocument/2006/relationships/tags" Target="../tags/tag982.xml" /><Relationship Id="rId45" Type="http://schemas.openxmlformats.org/officeDocument/2006/relationships/tags" Target="../tags/tag983.xml" /><Relationship Id="rId46" Type="http://schemas.openxmlformats.org/officeDocument/2006/relationships/tags" Target="../tags/tag984.xml" /><Relationship Id="rId47" Type="http://schemas.openxmlformats.org/officeDocument/2006/relationships/tags" Target="../tags/tag985.xml" /><Relationship Id="rId48" Type="http://schemas.openxmlformats.org/officeDocument/2006/relationships/tags" Target="../tags/tag986.xml" /><Relationship Id="rId49" Type="http://schemas.openxmlformats.org/officeDocument/2006/relationships/tags" Target="../tags/tag987.xml" /><Relationship Id="rId5" Type="http://schemas.openxmlformats.org/officeDocument/2006/relationships/tags" Target="../tags/tag943.xml" /><Relationship Id="rId50" Type="http://schemas.openxmlformats.org/officeDocument/2006/relationships/tags" Target="../tags/tag988.xml" /><Relationship Id="rId51" Type="http://schemas.openxmlformats.org/officeDocument/2006/relationships/tags" Target="../tags/tag989.xml" /><Relationship Id="rId52" Type="http://schemas.openxmlformats.org/officeDocument/2006/relationships/tags" Target="../tags/tag990.xml" /><Relationship Id="rId53" Type="http://schemas.openxmlformats.org/officeDocument/2006/relationships/tags" Target="../tags/tag991.xml" /><Relationship Id="rId54" Type="http://schemas.openxmlformats.org/officeDocument/2006/relationships/tags" Target="../tags/tag992.xml" /><Relationship Id="rId55" Type="http://schemas.openxmlformats.org/officeDocument/2006/relationships/tags" Target="../tags/tag993.xml" /><Relationship Id="rId56" Type="http://schemas.openxmlformats.org/officeDocument/2006/relationships/tags" Target="../tags/tag994.xml" /><Relationship Id="rId57" Type="http://schemas.openxmlformats.org/officeDocument/2006/relationships/tags" Target="../tags/tag995.xml" /><Relationship Id="rId58" Type="http://schemas.openxmlformats.org/officeDocument/2006/relationships/tags" Target="../tags/tag996.xml" /><Relationship Id="rId59" Type="http://schemas.openxmlformats.org/officeDocument/2006/relationships/tags" Target="../tags/tag997.xml" /><Relationship Id="rId6" Type="http://schemas.openxmlformats.org/officeDocument/2006/relationships/tags" Target="../tags/tag944.xml" /><Relationship Id="rId60" Type="http://schemas.openxmlformats.org/officeDocument/2006/relationships/tags" Target="../tags/tag998.xml" /><Relationship Id="rId61" Type="http://schemas.openxmlformats.org/officeDocument/2006/relationships/tags" Target="../tags/tag999.xml" /><Relationship Id="rId62" Type="http://schemas.openxmlformats.org/officeDocument/2006/relationships/tags" Target="../tags/tag1000.xml" /><Relationship Id="rId63" Type="http://schemas.openxmlformats.org/officeDocument/2006/relationships/tags" Target="../tags/tag1001.xml" /><Relationship Id="rId64" Type="http://schemas.openxmlformats.org/officeDocument/2006/relationships/tags" Target="../tags/tag1002.xml" /><Relationship Id="rId65" Type="http://schemas.openxmlformats.org/officeDocument/2006/relationships/tags" Target="../tags/tag1003.xml" /><Relationship Id="rId66" Type="http://schemas.openxmlformats.org/officeDocument/2006/relationships/tags" Target="../tags/tag1004.xml" /><Relationship Id="rId67" Type="http://schemas.openxmlformats.org/officeDocument/2006/relationships/tags" Target="../tags/tag1005.xml" /><Relationship Id="rId68" Type="http://schemas.openxmlformats.org/officeDocument/2006/relationships/tags" Target="../tags/tag1006.xml" /><Relationship Id="rId69" Type="http://schemas.openxmlformats.org/officeDocument/2006/relationships/tags" Target="../tags/tag1007.xml" /><Relationship Id="rId7" Type="http://schemas.openxmlformats.org/officeDocument/2006/relationships/tags" Target="../tags/tag945.xml" /><Relationship Id="rId70" Type="http://schemas.openxmlformats.org/officeDocument/2006/relationships/tags" Target="../tags/tag1008.xml" /><Relationship Id="rId71" Type="http://schemas.openxmlformats.org/officeDocument/2006/relationships/tags" Target="../tags/tag1009.xml" /><Relationship Id="rId72" Type="http://schemas.openxmlformats.org/officeDocument/2006/relationships/tags" Target="../tags/tag1010.xml" /><Relationship Id="rId73" Type="http://schemas.openxmlformats.org/officeDocument/2006/relationships/tags" Target="../tags/tag1011.xml" /><Relationship Id="rId74" Type="http://schemas.openxmlformats.org/officeDocument/2006/relationships/tags" Target="../tags/tag1012.xml" /><Relationship Id="rId75" Type="http://schemas.openxmlformats.org/officeDocument/2006/relationships/tags" Target="../tags/tag1013.xml" /><Relationship Id="rId76" Type="http://schemas.openxmlformats.org/officeDocument/2006/relationships/tags" Target="../tags/tag1014.xml" /><Relationship Id="rId77" Type="http://schemas.openxmlformats.org/officeDocument/2006/relationships/tags" Target="../tags/tag1015.xml" /><Relationship Id="rId78" Type="http://schemas.openxmlformats.org/officeDocument/2006/relationships/tags" Target="../tags/tag1016.xml" /><Relationship Id="rId79" Type="http://schemas.openxmlformats.org/officeDocument/2006/relationships/tags" Target="../tags/tag1017.xml" /><Relationship Id="rId8" Type="http://schemas.openxmlformats.org/officeDocument/2006/relationships/tags" Target="../tags/tag946.xml" /><Relationship Id="rId80" Type="http://schemas.openxmlformats.org/officeDocument/2006/relationships/tags" Target="../tags/tag1018.xml" /><Relationship Id="rId81" Type="http://schemas.openxmlformats.org/officeDocument/2006/relationships/tags" Target="../tags/tag1019.xml" /><Relationship Id="rId82" Type="http://schemas.openxmlformats.org/officeDocument/2006/relationships/tags" Target="../tags/tag1020.xml" /><Relationship Id="rId83" Type="http://schemas.openxmlformats.org/officeDocument/2006/relationships/tags" Target="../tags/tag1021.xml" /><Relationship Id="rId84" Type="http://schemas.openxmlformats.org/officeDocument/2006/relationships/tags" Target="../tags/tag1022.xml" /><Relationship Id="rId85" Type="http://schemas.openxmlformats.org/officeDocument/2006/relationships/tags" Target="../tags/tag1023.xml" /><Relationship Id="rId86" Type="http://schemas.openxmlformats.org/officeDocument/2006/relationships/tags" Target="../tags/tag1024.xml" /><Relationship Id="rId87" Type="http://schemas.openxmlformats.org/officeDocument/2006/relationships/tags" Target="../tags/tag1025.xml" /><Relationship Id="rId88" Type="http://schemas.openxmlformats.org/officeDocument/2006/relationships/tags" Target="../tags/tag1026.xml" /><Relationship Id="rId89" Type="http://schemas.openxmlformats.org/officeDocument/2006/relationships/tags" Target="../tags/tag1027.xml" /><Relationship Id="rId9" Type="http://schemas.openxmlformats.org/officeDocument/2006/relationships/tags" Target="../tags/tag947.xml" /><Relationship Id="rId90" Type="http://schemas.openxmlformats.org/officeDocument/2006/relationships/tags" Target="../tags/tag1028.xml" /><Relationship Id="rId91" Type="http://schemas.openxmlformats.org/officeDocument/2006/relationships/tags" Target="../tags/tag1029.xml" /><Relationship Id="rId92" Type="http://schemas.openxmlformats.org/officeDocument/2006/relationships/tags" Target="../tags/tag1030.xml" /><Relationship Id="rId93" Type="http://schemas.openxmlformats.org/officeDocument/2006/relationships/tags" Target="../tags/tag1031.xml" /><Relationship Id="rId94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2.xml" /><Relationship Id="rId2" Type="http://schemas.openxmlformats.org/officeDocument/2006/relationships/tags" Target="../tags/tag1033.xml" /><Relationship Id="rId3" Type="http://schemas.openxmlformats.org/officeDocument/2006/relationships/tags" Target="../tags/tag1034.xml" /><Relationship Id="rId4" Type="http://schemas.openxmlformats.org/officeDocument/2006/relationships/tags" Target="../tags/tag1035.xml" /><Relationship Id="rId5" Type="http://schemas.openxmlformats.org/officeDocument/2006/relationships/tags" Target="../tags/tag1036.xml" /><Relationship Id="rId6" Type="http://schemas.openxmlformats.org/officeDocument/2006/relationships/tags" Target="../tags/tag1037.xml" /><Relationship Id="rId7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8.xml" /><Relationship Id="rId2" Type="http://schemas.openxmlformats.org/officeDocument/2006/relationships/tags" Target="../tags/tag1039.xml" /><Relationship Id="rId3" Type="http://schemas.openxmlformats.org/officeDocument/2006/relationships/tags" Target="../tags/tag1040.xml" /><Relationship Id="rId4" Type="http://schemas.openxmlformats.org/officeDocument/2006/relationships/tags" Target="../tags/tag1041.xml" /><Relationship Id="rId5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2.xml" /><Relationship Id="rId10" Type="http://schemas.openxmlformats.org/officeDocument/2006/relationships/tags" Target="../tags/tag1051.xml" /><Relationship Id="rId11" Type="http://schemas.openxmlformats.org/officeDocument/2006/relationships/tags" Target="../tags/tag1052.xml" /><Relationship Id="rId12" Type="http://schemas.openxmlformats.org/officeDocument/2006/relationships/tags" Target="../tags/tag1053.xml" /><Relationship Id="rId13" Type="http://schemas.openxmlformats.org/officeDocument/2006/relationships/tags" Target="../tags/tag1054.xml" /><Relationship Id="rId14" Type="http://schemas.openxmlformats.org/officeDocument/2006/relationships/tags" Target="../tags/tag1055.xml" /><Relationship Id="rId15" Type="http://schemas.openxmlformats.org/officeDocument/2006/relationships/tags" Target="../tags/tag1056.xml" /><Relationship Id="rId16" Type="http://schemas.openxmlformats.org/officeDocument/2006/relationships/tags" Target="../tags/tag1057.xml" /><Relationship Id="rId17" Type="http://schemas.openxmlformats.org/officeDocument/2006/relationships/tags" Target="../tags/tag1058.xml" /><Relationship Id="rId18" Type="http://schemas.openxmlformats.org/officeDocument/2006/relationships/tags" Target="../tags/tag1059.xml" /><Relationship Id="rId19" Type="http://schemas.openxmlformats.org/officeDocument/2006/relationships/tags" Target="../tags/tag1060.xml" /><Relationship Id="rId2" Type="http://schemas.openxmlformats.org/officeDocument/2006/relationships/tags" Target="../tags/tag1043.xml" /><Relationship Id="rId20" Type="http://schemas.openxmlformats.org/officeDocument/2006/relationships/tags" Target="../tags/tag1061.xml" /><Relationship Id="rId21" Type="http://schemas.openxmlformats.org/officeDocument/2006/relationships/tags" Target="../tags/tag1062.xml" /><Relationship Id="rId22" Type="http://schemas.openxmlformats.org/officeDocument/2006/relationships/tags" Target="../tags/tag1063.xml" /><Relationship Id="rId23" Type="http://schemas.openxmlformats.org/officeDocument/2006/relationships/tags" Target="../tags/tag1064.xml" /><Relationship Id="rId24" Type="http://schemas.openxmlformats.org/officeDocument/2006/relationships/tags" Target="../tags/tag1065.xml" /><Relationship Id="rId25" Type="http://schemas.openxmlformats.org/officeDocument/2006/relationships/tags" Target="../tags/tag1066.xml" /><Relationship Id="rId26" Type="http://schemas.openxmlformats.org/officeDocument/2006/relationships/tags" Target="../tags/tag1067.xml" /><Relationship Id="rId27" Type="http://schemas.openxmlformats.org/officeDocument/2006/relationships/tags" Target="../tags/tag1068.xml" /><Relationship Id="rId28" Type="http://schemas.openxmlformats.org/officeDocument/2006/relationships/tags" Target="../tags/tag1069.xml" /><Relationship Id="rId29" Type="http://schemas.openxmlformats.org/officeDocument/2006/relationships/tags" Target="../tags/tag1070.xml" /><Relationship Id="rId3" Type="http://schemas.openxmlformats.org/officeDocument/2006/relationships/tags" Target="../tags/tag1044.xml" /><Relationship Id="rId30" Type="http://schemas.openxmlformats.org/officeDocument/2006/relationships/tags" Target="../tags/tag1071.xml" /><Relationship Id="rId31" Type="http://schemas.openxmlformats.org/officeDocument/2006/relationships/tags" Target="../tags/tag1072.xml" /><Relationship Id="rId32" Type="http://schemas.openxmlformats.org/officeDocument/2006/relationships/tags" Target="../tags/tag1073.xml" /><Relationship Id="rId33" Type="http://schemas.openxmlformats.org/officeDocument/2006/relationships/tags" Target="../tags/tag1074.xml" /><Relationship Id="rId34" Type="http://schemas.openxmlformats.org/officeDocument/2006/relationships/tags" Target="../tags/tag1075.xml" /><Relationship Id="rId35" Type="http://schemas.openxmlformats.org/officeDocument/2006/relationships/tags" Target="../tags/tag1076.xml" /><Relationship Id="rId36" Type="http://schemas.openxmlformats.org/officeDocument/2006/relationships/tags" Target="../tags/tag1077.xml" /><Relationship Id="rId37" Type="http://schemas.openxmlformats.org/officeDocument/2006/relationships/tags" Target="../tags/tag1078.xml" /><Relationship Id="rId38" Type="http://schemas.openxmlformats.org/officeDocument/2006/relationships/tags" Target="../tags/tag1079.xml" /><Relationship Id="rId39" Type="http://schemas.openxmlformats.org/officeDocument/2006/relationships/tags" Target="../tags/tag1080.xml" /><Relationship Id="rId4" Type="http://schemas.openxmlformats.org/officeDocument/2006/relationships/tags" Target="../tags/tag1045.xml" /><Relationship Id="rId40" Type="http://schemas.openxmlformats.org/officeDocument/2006/relationships/tags" Target="../tags/tag1081.xml" /><Relationship Id="rId41" Type="http://schemas.openxmlformats.org/officeDocument/2006/relationships/tags" Target="../tags/tag1082.xml" /><Relationship Id="rId42" Type="http://schemas.openxmlformats.org/officeDocument/2006/relationships/tags" Target="../tags/tag1083.xml" /><Relationship Id="rId43" Type="http://schemas.openxmlformats.org/officeDocument/2006/relationships/tags" Target="../tags/tag1084.xml" /><Relationship Id="rId44" Type="http://schemas.openxmlformats.org/officeDocument/2006/relationships/tags" Target="../tags/tag1085.xml" /><Relationship Id="rId45" Type="http://schemas.openxmlformats.org/officeDocument/2006/relationships/tags" Target="../tags/tag1086.xml" /><Relationship Id="rId46" Type="http://schemas.openxmlformats.org/officeDocument/2006/relationships/tags" Target="../tags/tag1087.xml" /><Relationship Id="rId47" Type="http://schemas.openxmlformats.org/officeDocument/2006/relationships/tags" Target="../tags/tag1088.xml" /><Relationship Id="rId48" Type="http://schemas.openxmlformats.org/officeDocument/2006/relationships/tags" Target="../tags/tag1089.xml" /><Relationship Id="rId49" Type="http://schemas.openxmlformats.org/officeDocument/2006/relationships/tags" Target="../tags/tag1090.xml" /><Relationship Id="rId5" Type="http://schemas.openxmlformats.org/officeDocument/2006/relationships/tags" Target="../tags/tag1046.xml" /><Relationship Id="rId50" Type="http://schemas.openxmlformats.org/officeDocument/2006/relationships/tags" Target="../tags/tag1091.xml" /><Relationship Id="rId51" Type="http://schemas.openxmlformats.org/officeDocument/2006/relationships/tags" Target="../tags/tag1092.xml" /><Relationship Id="rId52" Type="http://schemas.openxmlformats.org/officeDocument/2006/relationships/tags" Target="../tags/tag1093.xml" /><Relationship Id="rId53" Type="http://schemas.openxmlformats.org/officeDocument/2006/relationships/tags" Target="../tags/tag1094.xml" /><Relationship Id="rId54" Type="http://schemas.openxmlformats.org/officeDocument/2006/relationships/tags" Target="../tags/tag1095.xml" /><Relationship Id="rId55" Type="http://schemas.openxmlformats.org/officeDocument/2006/relationships/tags" Target="../tags/tag1096.xml" /><Relationship Id="rId56" Type="http://schemas.openxmlformats.org/officeDocument/2006/relationships/tags" Target="../tags/tag1097.xml" /><Relationship Id="rId57" Type="http://schemas.openxmlformats.org/officeDocument/2006/relationships/tags" Target="../tags/tag1098.xml" /><Relationship Id="rId58" Type="http://schemas.openxmlformats.org/officeDocument/2006/relationships/tags" Target="../tags/tag1099.xml" /><Relationship Id="rId59" Type="http://schemas.openxmlformats.org/officeDocument/2006/relationships/tags" Target="../tags/tag1100.xml" /><Relationship Id="rId6" Type="http://schemas.openxmlformats.org/officeDocument/2006/relationships/tags" Target="../tags/tag1047.xml" /><Relationship Id="rId60" Type="http://schemas.openxmlformats.org/officeDocument/2006/relationships/tags" Target="../tags/tag1101.xml" /><Relationship Id="rId61" Type="http://schemas.openxmlformats.org/officeDocument/2006/relationships/tags" Target="../tags/tag1102.xml" /><Relationship Id="rId62" Type="http://schemas.openxmlformats.org/officeDocument/2006/relationships/tags" Target="../tags/tag1103.xml" /><Relationship Id="rId63" Type="http://schemas.openxmlformats.org/officeDocument/2006/relationships/tags" Target="../tags/tag1104.xml" /><Relationship Id="rId64" Type="http://schemas.openxmlformats.org/officeDocument/2006/relationships/tags" Target="../tags/tag1105.xml" /><Relationship Id="rId65" Type="http://schemas.openxmlformats.org/officeDocument/2006/relationships/tags" Target="../tags/tag1106.xml" /><Relationship Id="rId66" Type="http://schemas.openxmlformats.org/officeDocument/2006/relationships/tags" Target="../tags/tag1107.xml" /><Relationship Id="rId67" Type="http://schemas.openxmlformats.org/officeDocument/2006/relationships/tags" Target="../tags/tag1108.xml" /><Relationship Id="rId68" Type="http://schemas.openxmlformats.org/officeDocument/2006/relationships/tags" Target="../tags/tag1109.xml" /><Relationship Id="rId69" Type="http://schemas.openxmlformats.org/officeDocument/2006/relationships/tags" Target="../tags/tag1110.xml" /><Relationship Id="rId7" Type="http://schemas.openxmlformats.org/officeDocument/2006/relationships/tags" Target="../tags/tag1048.xml" /><Relationship Id="rId70" Type="http://schemas.openxmlformats.org/officeDocument/2006/relationships/tags" Target="../tags/tag1111.xml" /><Relationship Id="rId71" Type="http://schemas.openxmlformats.org/officeDocument/2006/relationships/tags" Target="../tags/tag1112.xml" /><Relationship Id="rId72" Type="http://schemas.openxmlformats.org/officeDocument/2006/relationships/tags" Target="../tags/tag1113.xml" /><Relationship Id="rId73" Type="http://schemas.openxmlformats.org/officeDocument/2006/relationships/tags" Target="../tags/tag1114.xml" /><Relationship Id="rId74" Type="http://schemas.openxmlformats.org/officeDocument/2006/relationships/tags" Target="../tags/tag1115.xml" /><Relationship Id="rId75" Type="http://schemas.openxmlformats.org/officeDocument/2006/relationships/tags" Target="../tags/tag1116.xml" /><Relationship Id="rId76" Type="http://schemas.openxmlformats.org/officeDocument/2006/relationships/tags" Target="../tags/tag1117.xml" /><Relationship Id="rId77" Type="http://schemas.openxmlformats.org/officeDocument/2006/relationships/tags" Target="../tags/tag1118.xml" /><Relationship Id="rId78" Type="http://schemas.openxmlformats.org/officeDocument/2006/relationships/tags" Target="../tags/tag1119.xml" /><Relationship Id="rId79" Type="http://schemas.openxmlformats.org/officeDocument/2006/relationships/tags" Target="../tags/tag1120.xml" /><Relationship Id="rId8" Type="http://schemas.openxmlformats.org/officeDocument/2006/relationships/tags" Target="../tags/tag1049.xml" /><Relationship Id="rId80" Type="http://schemas.openxmlformats.org/officeDocument/2006/relationships/tags" Target="../tags/tag1121.xml" /><Relationship Id="rId81" Type="http://schemas.openxmlformats.org/officeDocument/2006/relationships/tags" Target="../tags/tag1122.xml" /><Relationship Id="rId82" Type="http://schemas.openxmlformats.org/officeDocument/2006/relationships/tags" Target="../tags/tag1123.xml" /><Relationship Id="rId83" Type="http://schemas.openxmlformats.org/officeDocument/2006/relationships/tags" Target="../tags/tag1124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1050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5.xml" /><Relationship Id="rId10" Type="http://schemas.openxmlformats.org/officeDocument/2006/relationships/tags" Target="../tags/tag1134.xml" /><Relationship Id="rId11" Type="http://schemas.openxmlformats.org/officeDocument/2006/relationships/tags" Target="../tags/tag1135.xml" /><Relationship Id="rId12" Type="http://schemas.openxmlformats.org/officeDocument/2006/relationships/tags" Target="../tags/tag1136.xml" /><Relationship Id="rId13" Type="http://schemas.openxmlformats.org/officeDocument/2006/relationships/tags" Target="../tags/tag1137.xml" /><Relationship Id="rId14" Type="http://schemas.openxmlformats.org/officeDocument/2006/relationships/tags" Target="../tags/tag1138.xml" /><Relationship Id="rId15" Type="http://schemas.openxmlformats.org/officeDocument/2006/relationships/tags" Target="../tags/tag1139.xml" /><Relationship Id="rId16" Type="http://schemas.openxmlformats.org/officeDocument/2006/relationships/tags" Target="../tags/tag1140.xml" /><Relationship Id="rId17" Type="http://schemas.openxmlformats.org/officeDocument/2006/relationships/tags" Target="../tags/tag1141.xml" /><Relationship Id="rId18" Type="http://schemas.openxmlformats.org/officeDocument/2006/relationships/tags" Target="../tags/tag1142.xml" /><Relationship Id="rId19" Type="http://schemas.openxmlformats.org/officeDocument/2006/relationships/tags" Target="../tags/tag1143.xml" /><Relationship Id="rId2" Type="http://schemas.openxmlformats.org/officeDocument/2006/relationships/tags" Target="../tags/tag1126.xml" /><Relationship Id="rId20" Type="http://schemas.openxmlformats.org/officeDocument/2006/relationships/tags" Target="../tags/tag1144.xml" /><Relationship Id="rId21" Type="http://schemas.openxmlformats.org/officeDocument/2006/relationships/tags" Target="../tags/tag1145.xml" /><Relationship Id="rId22" Type="http://schemas.openxmlformats.org/officeDocument/2006/relationships/tags" Target="../tags/tag1146.xml" /><Relationship Id="rId23" Type="http://schemas.openxmlformats.org/officeDocument/2006/relationships/tags" Target="../tags/tag1147.xml" /><Relationship Id="rId24" Type="http://schemas.openxmlformats.org/officeDocument/2006/relationships/tags" Target="../tags/tag1148.xml" /><Relationship Id="rId25" Type="http://schemas.openxmlformats.org/officeDocument/2006/relationships/tags" Target="../tags/tag1149.xml" /><Relationship Id="rId26" Type="http://schemas.openxmlformats.org/officeDocument/2006/relationships/tags" Target="../tags/tag1150.xml" /><Relationship Id="rId27" Type="http://schemas.openxmlformats.org/officeDocument/2006/relationships/tags" Target="../tags/tag1151.xml" /><Relationship Id="rId28" Type="http://schemas.openxmlformats.org/officeDocument/2006/relationships/tags" Target="../tags/tag1152.xml" /><Relationship Id="rId29" Type="http://schemas.openxmlformats.org/officeDocument/2006/relationships/tags" Target="../tags/tag1153.xml" /><Relationship Id="rId3" Type="http://schemas.openxmlformats.org/officeDocument/2006/relationships/tags" Target="../tags/tag1127.xml" /><Relationship Id="rId30" Type="http://schemas.openxmlformats.org/officeDocument/2006/relationships/tags" Target="../tags/tag1154.xml" /><Relationship Id="rId31" Type="http://schemas.openxmlformats.org/officeDocument/2006/relationships/tags" Target="../tags/tag1155.xml" /><Relationship Id="rId32" Type="http://schemas.openxmlformats.org/officeDocument/2006/relationships/tags" Target="../tags/tag1156.xml" /><Relationship Id="rId33" Type="http://schemas.openxmlformats.org/officeDocument/2006/relationships/tags" Target="../tags/tag1157.xml" /><Relationship Id="rId34" Type="http://schemas.openxmlformats.org/officeDocument/2006/relationships/tags" Target="../tags/tag1158.xml" /><Relationship Id="rId35" Type="http://schemas.openxmlformats.org/officeDocument/2006/relationships/tags" Target="../tags/tag1159.xml" /><Relationship Id="rId36" Type="http://schemas.openxmlformats.org/officeDocument/2006/relationships/tags" Target="../tags/tag1160.xml" /><Relationship Id="rId37" Type="http://schemas.openxmlformats.org/officeDocument/2006/relationships/tags" Target="../tags/tag1161.xml" /><Relationship Id="rId38" Type="http://schemas.openxmlformats.org/officeDocument/2006/relationships/tags" Target="../tags/tag1162.xml" /><Relationship Id="rId39" Type="http://schemas.openxmlformats.org/officeDocument/2006/relationships/tags" Target="../tags/tag1163.xml" /><Relationship Id="rId4" Type="http://schemas.openxmlformats.org/officeDocument/2006/relationships/tags" Target="../tags/tag1128.xml" /><Relationship Id="rId40" Type="http://schemas.openxmlformats.org/officeDocument/2006/relationships/tags" Target="../tags/tag1164.xml" /><Relationship Id="rId41" Type="http://schemas.openxmlformats.org/officeDocument/2006/relationships/tags" Target="../tags/tag1165.xml" /><Relationship Id="rId42" Type="http://schemas.openxmlformats.org/officeDocument/2006/relationships/tags" Target="../tags/tag1166.xml" /><Relationship Id="rId43" Type="http://schemas.openxmlformats.org/officeDocument/2006/relationships/tags" Target="../tags/tag1167.xml" /><Relationship Id="rId44" Type="http://schemas.openxmlformats.org/officeDocument/2006/relationships/tags" Target="../tags/tag1168.xml" /><Relationship Id="rId45" Type="http://schemas.openxmlformats.org/officeDocument/2006/relationships/tags" Target="../tags/tag1169.xml" /><Relationship Id="rId46" Type="http://schemas.openxmlformats.org/officeDocument/2006/relationships/tags" Target="../tags/tag1170.xml" /><Relationship Id="rId47" Type="http://schemas.openxmlformats.org/officeDocument/2006/relationships/tags" Target="../tags/tag1171.xml" /><Relationship Id="rId48" Type="http://schemas.openxmlformats.org/officeDocument/2006/relationships/tags" Target="../tags/tag1172.xml" /><Relationship Id="rId49" Type="http://schemas.openxmlformats.org/officeDocument/2006/relationships/tags" Target="../tags/tag1173.xml" /><Relationship Id="rId5" Type="http://schemas.openxmlformats.org/officeDocument/2006/relationships/tags" Target="../tags/tag1129.xml" /><Relationship Id="rId50" Type="http://schemas.openxmlformats.org/officeDocument/2006/relationships/tags" Target="../tags/tag1174.xml" /><Relationship Id="rId51" Type="http://schemas.openxmlformats.org/officeDocument/2006/relationships/tags" Target="../tags/tag1175.xml" /><Relationship Id="rId52" Type="http://schemas.openxmlformats.org/officeDocument/2006/relationships/tags" Target="../tags/tag1176.xml" /><Relationship Id="rId53" Type="http://schemas.openxmlformats.org/officeDocument/2006/relationships/tags" Target="../tags/tag1177.xml" /><Relationship Id="rId54" Type="http://schemas.openxmlformats.org/officeDocument/2006/relationships/tags" Target="../tags/tag1178.xml" /><Relationship Id="rId55" Type="http://schemas.openxmlformats.org/officeDocument/2006/relationships/tags" Target="../tags/tag1179.xml" /><Relationship Id="rId56" Type="http://schemas.openxmlformats.org/officeDocument/2006/relationships/tags" Target="../tags/tag1180.xml" /><Relationship Id="rId57" Type="http://schemas.openxmlformats.org/officeDocument/2006/relationships/tags" Target="../tags/tag1181.xml" /><Relationship Id="rId58" Type="http://schemas.openxmlformats.org/officeDocument/2006/relationships/tags" Target="../tags/tag1182.xml" /><Relationship Id="rId59" Type="http://schemas.openxmlformats.org/officeDocument/2006/relationships/tags" Target="../tags/tag1183.xml" /><Relationship Id="rId6" Type="http://schemas.openxmlformats.org/officeDocument/2006/relationships/tags" Target="../tags/tag1130.xml" /><Relationship Id="rId60" Type="http://schemas.openxmlformats.org/officeDocument/2006/relationships/tags" Target="../tags/tag1184.xml" /><Relationship Id="rId61" Type="http://schemas.openxmlformats.org/officeDocument/2006/relationships/tags" Target="../tags/tag1185.xml" /><Relationship Id="rId62" Type="http://schemas.openxmlformats.org/officeDocument/2006/relationships/tags" Target="../tags/tag1186.xml" /><Relationship Id="rId63" Type="http://schemas.openxmlformats.org/officeDocument/2006/relationships/tags" Target="../tags/tag1187.xml" /><Relationship Id="rId64" Type="http://schemas.openxmlformats.org/officeDocument/2006/relationships/tags" Target="../tags/tag1188.xml" /><Relationship Id="rId65" Type="http://schemas.openxmlformats.org/officeDocument/2006/relationships/tags" Target="../tags/tag1189.xml" /><Relationship Id="rId66" Type="http://schemas.openxmlformats.org/officeDocument/2006/relationships/tags" Target="../tags/tag1190.xml" /><Relationship Id="rId67" Type="http://schemas.openxmlformats.org/officeDocument/2006/relationships/tags" Target="../tags/tag1191.xml" /><Relationship Id="rId68" Type="http://schemas.openxmlformats.org/officeDocument/2006/relationships/tags" Target="../tags/tag1192.xml" /><Relationship Id="rId69" Type="http://schemas.openxmlformats.org/officeDocument/2006/relationships/tags" Target="../tags/tag1193.xml" /><Relationship Id="rId7" Type="http://schemas.openxmlformats.org/officeDocument/2006/relationships/tags" Target="../tags/tag1131.xml" /><Relationship Id="rId70" Type="http://schemas.openxmlformats.org/officeDocument/2006/relationships/tags" Target="../tags/tag1194.xml" /><Relationship Id="rId71" Type="http://schemas.openxmlformats.org/officeDocument/2006/relationships/tags" Target="../tags/tag1195.xml" /><Relationship Id="rId72" Type="http://schemas.openxmlformats.org/officeDocument/2006/relationships/tags" Target="../tags/tag1196.xml" /><Relationship Id="rId73" Type="http://schemas.openxmlformats.org/officeDocument/2006/relationships/tags" Target="../tags/tag1197.xml" /><Relationship Id="rId74" Type="http://schemas.openxmlformats.org/officeDocument/2006/relationships/tags" Target="../tags/tag1198.xml" /><Relationship Id="rId75" Type="http://schemas.openxmlformats.org/officeDocument/2006/relationships/tags" Target="../tags/tag1199.xml" /><Relationship Id="rId76" Type="http://schemas.openxmlformats.org/officeDocument/2006/relationships/tags" Target="../tags/tag1200.xml" /><Relationship Id="rId77" Type="http://schemas.openxmlformats.org/officeDocument/2006/relationships/tags" Target="../tags/tag1201.xml" /><Relationship Id="rId78" Type="http://schemas.openxmlformats.org/officeDocument/2006/relationships/tags" Target="../tags/tag1202.xml" /><Relationship Id="rId79" Type="http://schemas.openxmlformats.org/officeDocument/2006/relationships/tags" Target="../tags/tag1203.xml" /><Relationship Id="rId8" Type="http://schemas.openxmlformats.org/officeDocument/2006/relationships/tags" Target="../tags/tag1132.xml" /><Relationship Id="rId80" Type="http://schemas.openxmlformats.org/officeDocument/2006/relationships/tags" Target="../tags/tag1204.xml" /><Relationship Id="rId81" Type="http://schemas.openxmlformats.org/officeDocument/2006/relationships/tags" Target="../tags/tag1205.xml" /><Relationship Id="rId82" Type="http://schemas.openxmlformats.org/officeDocument/2006/relationships/tags" Target="../tags/tag1206.xml" /><Relationship Id="rId83" Type="http://schemas.openxmlformats.org/officeDocument/2006/relationships/tags" Target="../tags/tag1207.xml" /><Relationship Id="rId84" Type="http://schemas.openxmlformats.org/officeDocument/2006/relationships/tags" Target="../tags/tag1208.xml" /><Relationship Id="rId85" Type="http://schemas.openxmlformats.org/officeDocument/2006/relationships/tags" Target="../tags/tag1209.xml" /><Relationship Id="rId86" Type="http://schemas.openxmlformats.org/officeDocument/2006/relationships/tags" Target="../tags/tag1210.xml" /><Relationship Id="rId87" Type="http://schemas.openxmlformats.org/officeDocument/2006/relationships/tags" Target="../tags/tag1211.xml" /><Relationship Id="rId88" Type="http://schemas.openxmlformats.org/officeDocument/2006/relationships/tags" Target="../tags/tag1212.xml" /><Relationship Id="rId89" Type="http://schemas.openxmlformats.org/officeDocument/2006/relationships/tags" Target="../tags/tag1213.xml" /><Relationship Id="rId9" Type="http://schemas.openxmlformats.org/officeDocument/2006/relationships/tags" Target="../tags/tag1133.xml" /><Relationship Id="rId90" Type="http://schemas.openxmlformats.org/officeDocument/2006/relationships/tags" Target="../tags/tag1214.xml" /><Relationship Id="rId91" Type="http://schemas.openxmlformats.org/officeDocument/2006/relationships/tags" Target="../tags/tag1215.xml" /><Relationship Id="rId92" Type="http://schemas.openxmlformats.org/officeDocument/2006/relationships/tags" Target="../tags/tag1216.xml" /><Relationship Id="rId93" Type="http://schemas.openxmlformats.org/officeDocument/2006/relationships/tags" Target="../tags/tag1217.xml" /><Relationship Id="rId94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8.xml" /><Relationship Id="rId2" Type="http://schemas.openxmlformats.org/officeDocument/2006/relationships/tags" Target="../tags/tag1219.xml" /><Relationship Id="rId3" Type="http://schemas.openxmlformats.org/officeDocument/2006/relationships/tags" Target="../tags/tag1220.xml" /><Relationship Id="rId4" Type="http://schemas.openxmlformats.org/officeDocument/2006/relationships/tags" Target="../tags/tag1221.xml" /><Relationship Id="rId5" Type="http://schemas.openxmlformats.org/officeDocument/2006/relationships/tags" Target="../tags/tag1222.xml" /><Relationship Id="rId6" Type="http://schemas.openxmlformats.org/officeDocument/2006/relationships/tags" Target="../tags/tag1223.xml" /><Relationship Id="rId7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4.xml" /><Relationship Id="rId2" Type="http://schemas.openxmlformats.org/officeDocument/2006/relationships/tags" Target="../tags/tag1225.xml" /><Relationship Id="rId3" Type="http://schemas.openxmlformats.org/officeDocument/2006/relationships/tags" Target="../tags/tag1226.xml" /><Relationship Id="rId4" Type="http://schemas.openxmlformats.org/officeDocument/2006/relationships/tags" Target="../tags/tag1227.xml" /><Relationship Id="rId5" Type="http://schemas.openxmlformats.org/officeDocument/2006/relationships/slideMaster" Target="../slideMasters/slideMaster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8.xml" /><Relationship Id="rId10" Type="http://schemas.openxmlformats.org/officeDocument/2006/relationships/tags" Target="../tags/tag1237.xml" /><Relationship Id="rId11" Type="http://schemas.openxmlformats.org/officeDocument/2006/relationships/tags" Target="../tags/tag1238.xml" /><Relationship Id="rId12" Type="http://schemas.openxmlformats.org/officeDocument/2006/relationships/tags" Target="../tags/tag1239.xml" /><Relationship Id="rId13" Type="http://schemas.openxmlformats.org/officeDocument/2006/relationships/tags" Target="../tags/tag1240.xml" /><Relationship Id="rId14" Type="http://schemas.openxmlformats.org/officeDocument/2006/relationships/tags" Target="../tags/tag1241.xml" /><Relationship Id="rId15" Type="http://schemas.openxmlformats.org/officeDocument/2006/relationships/tags" Target="../tags/tag1242.xml" /><Relationship Id="rId16" Type="http://schemas.openxmlformats.org/officeDocument/2006/relationships/tags" Target="../tags/tag1243.xml" /><Relationship Id="rId17" Type="http://schemas.openxmlformats.org/officeDocument/2006/relationships/tags" Target="../tags/tag1244.xml" /><Relationship Id="rId18" Type="http://schemas.openxmlformats.org/officeDocument/2006/relationships/tags" Target="../tags/tag1245.xml" /><Relationship Id="rId19" Type="http://schemas.openxmlformats.org/officeDocument/2006/relationships/tags" Target="../tags/tag1246.xml" /><Relationship Id="rId2" Type="http://schemas.openxmlformats.org/officeDocument/2006/relationships/tags" Target="../tags/tag1229.xml" /><Relationship Id="rId20" Type="http://schemas.openxmlformats.org/officeDocument/2006/relationships/tags" Target="../tags/tag1247.xml" /><Relationship Id="rId21" Type="http://schemas.openxmlformats.org/officeDocument/2006/relationships/tags" Target="../tags/tag1248.xml" /><Relationship Id="rId22" Type="http://schemas.openxmlformats.org/officeDocument/2006/relationships/tags" Target="../tags/tag1249.xml" /><Relationship Id="rId23" Type="http://schemas.openxmlformats.org/officeDocument/2006/relationships/tags" Target="../tags/tag1250.xml" /><Relationship Id="rId24" Type="http://schemas.openxmlformats.org/officeDocument/2006/relationships/tags" Target="../tags/tag1251.xml" /><Relationship Id="rId25" Type="http://schemas.openxmlformats.org/officeDocument/2006/relationships/tags" Target="../tags/tag1252.xml" /><Relationship Id="rId26" Type="http://schemas.openxmlformats.org/officeDocument/2006/relationships/tags" Target="../tags/tag1253.xml" /><Relationship Id="rId27" Type="http://schemas.openxmlformats.org/officeDocument/2006/relationships/tags" Target="../tags/tag1254.xml" /><Relationship Id="rId28" Type="http://schemas.openxmlformats.org/officeDocument/2006/relationships/tags" Target="../tags/tag1255.xml" /><Relationship Id="rId29" Type="http://schemas.openxmlformats.org/officeDocument/2006/relationships/tags" Target="../tags/tag1256.xml" /><Relationship Id="rId3" Type="http://schemas.openxmlformats.org/officeDocument/2006/relationships/tags" Target="../tags/tag1230.xml" /><Relationship Id="rId30" Type="http://schemas.openxmlformats.org/officeDocument/2006/relationships/tags" Target="../tags/tag1257.xml" /><Relationship Id="rId31" Type="http://schemas.openxmlformats.org/officeDocument/2006/relationships/tags" Target="../tags/tag1258.xml" /><Relationship Id="rId32" Type="http://schemas.openxmlformats.org/officeDocument/2006/relationships/tags" Target="../tags/tag1259.xml" /><Relationship Id="rId33" Type="http://schemas.openxmlformats.org/officeDocument/2006/relationships/tags" Target="../tags/tag1260.xml" /><Relationship Id="rId34" Type="http://schemas.openxmlformats.org/officeDocument/2006/relationships/tags" Target="../tags/tag1261.xml" /><Relationship Id="rId35" Type="http://schemas.openxmlformats.org/officeDocument/2006/relationships/tags" Target="../tags/tag1262.xml" /><Relationship Id="rId36" Type="http://schemas.openxmlformats.org/officeDocument/2006/relationships/tags" Target="../tags/tag1263.xml" /><Relationship Id="rId37" Type="http://schemas.openxmlformats.org/officeDocument/2006/relationships/tags" Target="../tags/tag1264.xml" /><Relationship Id="rId38" Type="http://schemas.openxmlformats.org/officeDocument/2006/relationships/tags" Target="../tags/tag1265.xml" /><Relationship Id="rId39" Type="http://schemas.openxmlformats.org/officeDocument/2006/relationships/tags" Target="../tags/tag1266.xml" /><Relationship Id="rId4" Type="http://schemas.openxmlformats.org/officeDocument/2006/relationships/tags" Target="../tags/tag1231.xml" /><Relationship Id="rId40" Type="http://schemas.openxmlformats.org/officeDocument/2006/relationships/tags" Target="../tags/tag1267.xml" /><Relationship Id="rId41" Type="http://schemas.openxmlformats.org/officeDocument/2006/relationships/tags" Target="../tags/tag1268.xml" /><Relationship Id="rId42" Type="http://schemas.openxmlformats.org/officeDocument/2006/relationships/tags" Target="../tags/tag1269.xml" /><Relationship Id="rId43" Type="http://schemas.openxmlformats.org/officeDocument/2006/relationships/tags" Target="../tags/tag1270.xml" /><Relationship Id="rId44" Type="http://schemas.openxmlformats.org/officeDocument/2006/relationships/tags" Target="../tags/tag1271.xml" /><Relationship Id="rId45" Type="http://schemas.openxmlformats.org/officeDocument/2006/relationships/tags" Target="../tags/tag1272.xml" /><Relationship Id="rId46" Type="http://schemas.openxmlformats.org/officeDocument/2006/relationships/tags" Target="../tags/tag1273.xml" /><Relationship Id="rId47" Type="http://schemas.openxmlformats.org/officeDocument/2006/relationships/tags" Target="../tags/tag1274.xml" /><Relationship Id="rId48" Type="http://schemas.openxmlformats.org/officeDocument/2006/relationships/tags" Target="../tags/tag1275.xml" /><Relationship Id="rId49" Type="http://schemas.openxmlformats.org/officeDocument/2006/relationships/tags" Target="../tags/tag1276.xml" /><Relationship Id="rId5" Type="http://schemas.openxmlformats.org/officeDocument/2006/relationships/tags" Target="../tags/tag1232.xml" /><Relationship Id="rId50" Type="http://schemas.openxmlformats.org/officeDocument/2006/relationships/tags" Target="../tags/tag1277.xml" /><Relationship Id="rId51" Type="http://schemas.openxmlformats.org/officeDocument/2006/relationships/tags" Target="../tags/tag1278.xml" /><Relationship Id="rId52" Type="http://schemas.openxmlformats.org/officeDocument/2006/relationships/tags" Target="../tags/tag1279.xml" /><Relationship Id="rId53" Type="http://schemas.openxmlformats.org/officeDocument/2006/relationships/tags" Target="../tags/tag1280.xml" /><Relationship Id="rId54" Type="http://schemas.openxmlformats.org/officeDocument/2006/relationships/tags" Target="../tags/tag1281.xml" /><Relationship Id="rId55" Type="http://schemas.openxmlformats.org/officeDocument/2006/relationships/tags" Target="../tags/tag1282.xml" /><Relationship Id="rId56" Type="http://schemas.openxmlformats.org/officeDocument/2006/relationships/tags" Target="../tags/tag1283.xml" /><Relationship Id="rId57" Type="http://schemas.openxmlformats.org/officeDocument/2006/relationships/tags" Target="../tags/tag1284.xml" /><Relationship Id="rId58" Type="http://schemas.openxmlformats.org/officeDocument/2006/relationships/tags" Target="../tags/tag1285.xml" /><Relationship Id="rId59" Type="http://schemas.openxmlformats.org/officeDocument/2006/relationships/tags" Target="../tags/tag1286.xml" /><Relationship Id="rId6" Type="http://schemas.openxmlformats.org/officeDocument/2006/relationships/tags" Target="../tags/tag1233.xml" /><Relationship Id="rId60" Type="http://schemas.openxmlformats.org/officeDocument/2006/relationships/tags" Target="../tags/tag1287.xml" /><Relationship Id="rId61" Type="http://schemas.openxmlformats.org/officeDocument/2006/relationships/tags" Target="../tags/tag1288.xml" /><Relationship Id="rId62" Type="http://schemas.openxmlformats.org/officeDocument/2006/relationships/tags" Target="../tags/tag1289.xml" /><Relationship Id="rId63" Type="http://schemas.openxmlformats.org/officeDocument/2006/relationships/tags" Target="../tags/tag1290.xml" /><Relationship Id="rId64" Type="http://schemas.openxmlformats.org/officeDocument/2006/relationships/tags" Target="../tags/tag1291.xml" /><Relationship Id="rId65" Type="http://schemas.openxmlformats.org/officeDocument/2006/relationships/tags" Target="../tags/tag1292.xml" /><Relationship Id="rId66" Type="http://schemas.openxmlformats.org/officeDocument/2006/relationships/tags" Target="../tags/tag1293.xml" /><Relationship Id="rId67" Type="http://schemas.openxmlformats.org/officeDocument/2006/relationships/tags" Target="../tags/tag1294.xml" /><Relationship Id="rId68" Type="http://schemas.openxmlformats.org/officeDocument/2006/relationships/tags" Target="../tags/tag1295.xml" /><Relationship Id="rId69" Type="http://schemas.openxmlformats.org/officeDocument/2006/relationships/tags" Target="../tags/tag1296.xml" /><Relationship Id="rId7" Type="http://schemas.openxmlformats.org/officeDocument/2006/relationships/tags" Target="../tags/tag1234.xml" /><Relationship Id="rId70" Type="http://schemas.openxmlformats.org/officeDocument/2006/relationships/tags" Target="../tags/tag1297.xml" /><Relationship Id="rId71" Type="http://schemas.openxmlformats.org/officeDocument/2006/relationships/tags" Target="../tags/tag1298.xml" /><Relationship Id="rId72" Type="http://schemas.openxmlformats.org/officeDocument/2006/relationships/tags" Target="../tags/tag1299.xml" /><Relationship Id="rId73" Type="http://schemas.openxmlformats.org/officeDocument/2006/relationships/tags" Target="../tags/tag1300.xml" /><Relationship Id="rId74" Type="http://schemas.openxmlformats.org/officeDocument/2006/relationships/tags" Target="../tags/tag1301.xml" /><Relationship Id="rId75" Type="http://schemas.openxmlformats.org/officeDocument/2006/relationships/tags" Target="../tags/tag1302.xml" /><Relationship Id="rId76" Type="http://schemas.openxmlformats.org/officeDocument/2006/relationships/tags" Target="../tags/tag1303.xml" /><Relationship Id="rId77" Type="http://schemas.openxmlformats.org/officeDocument/2006/relationships/tags" Target="../tags/tag1304.xml" /><Relationship Id="rId78" Type="http://schemas.openxmlformats.org/officeDocument/2006/relationships/tags" Target="../tags/tag1305.xml" /><Relationship Id="rId79" Type="http://schemas.openxmlformats.org/officeDocument/2006/relationships/tags" Target="../tags/tag1306.xml" /><Relationship Id="rId8" Type="http://schemas.openxmlformats.org/officeDocument/2006/relationships/tags" Target="../tags/tag1235.xml" /><Relationship Id="rId80" Type="http://schemas.openxmlformats.org/officeDocument/2006/relationships/tags" Target="../tags/tag1307.xml" /><Relationship Id="rId81" Type="http://schemas.openxmlformats.org/officeDocument/2006/relationships/tags" Target="../tags/tag1308.xml" /><Relationship Id="rId82" Type="http://schemas.openxmlformats.org/officeDocument/2006/relationships/tags" Target="../tags/tag1309.xml" /><Relationship Id="rId83" Type="http://schemas.openxmlformats.org/officeDocument/2006/relationships/tags" Target="../tags/tag1310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1236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1.xml" /><Relationship Id="rId10" Type="http://schemas.openxmlformats.org/officeDocument/2006/relationships/tags" Target="../tags/tag1320.xml" /><Relationship Id="rId11" Type="http://schemas.openxmlformats.org/officeDocument/2006/relationships/tags" Target="../tags/tag1321.xml" /><Relationship Id="rId12" Type="http://schemas.openxmlformats.org/officeDocument/2006/relationships/tags" Target="../tags/tag1322.xml" /><Relationship Id="rId13" Type="http://schemas.openxmlformats.org/officeDocument/2006/relationships/tags" Target="../tags/tag1323.xml" /><Relationship Id="rId14" Type="http://schemas.openxmlformats.org/officeDocument/2006/relationships/tags" Target="../tags/tag1324.xml" /><Relationship Id="rId15" Type="http://schemas.openxmlformats.org/officeDocument/2006/relationships/tags" Target="../tags/tag1325.xml" /><Relationship Id="rId16" Type="http://schemas.openxmlformats.org/officeDocument/2006/relationships/tags" Target="../tags/tag1326.xml" /><Relationship Id="rId17" Type="http://schemas.openxmlformats.org/officeDocument/2006/relationships/tags" Target="../tags/tag1327.xml" /><Relationship Id="rId18" Type="http://schemas.openxmlformats.org/officeDocument/2006/relationships/tags" Target="../tags/tag1328.xml" /><Relationship Id="rId19" Type="http://schemas.openxmlformats.org/officeDocument/2006/relationships/tags" Target="../tags/tag1329.xml" /><Relationship Id="rId2" Type="http://schemas.openxmlformats.org/officeDocument/2006/relationships/tags" Target="../tags/tag1312.xml" /><Relationship Id="rId20" Type="http://schemas.openxmlformats.org/officeDocument/2006/relationships/tags" Target="../tags/tag1330.xml" /><Relationship Id="rId21" Type="http://schemas.openxmlformats.org/officeDocument/2006/relationships/tags" Target="../tags/tag1331.xml" /><Relationship Id="rId22" Type="http://schemas.openxmlformats.org/officeDocument/2006/relationships/tags" Target="../tags/tag1332.xml" /><Relationship Id="rId23" Type="http://schemas.openxmlformats.org/officeDocument/2006/relationships/tags" Target="../tags/tag1333.xml" /><Relationship Id="rId24" Type="http://schemas.openxmlformats.org/officeDocument/2006/relationships/tags" Target="../tags/tag1334.xml" /><Relationship Id="rId25" Type="http://schemas.openxmlformats.org/officeDocument/2006/relationships/tags" Target="../tags/tag1335.xml" /><Relationship Id="rId26" Type="http://schemas.openxmlformats.org/officeDocument/2006/relationships/tags" Target="../tags/tag1336.xml" /><Relationship Id="rId27" Type="http://schemas.openxmlformats.org/officeDocument/2006/relationships/tags" Target="../tags/tag1337.xml" /><Relationship Id="rId28" Type="http://schemas.openxmlformats.org/officeDocument/2006/relationships/tags" Target="../tags/tag1338.xml" /><Relationship Id="rId29" Type="http://schemas.openxmlformats.org/officeDocument/2006/relationships/tags" Target="../tags/tag1339.xml" /><Relationship Id="rId3" Type="http://schemas.openxmlformats.org/officeDocument/2006/relationships/tags" Target="../tags/tag1313.xml" /><Relationship Id="rId30" Type="http://schemas.openxmlformats.org/officeDocument/2006/relationships/tags" Target="../tags/tag1340.xml" /><Relationship Id="rId31" Type="http://schemas.openxmlformats.org/officeDocument/2006/relationships/tags" Target="../tags/tag1341.xml" /><Relationship Id="rId32" Type="http://schemas.openxmlformats.org/officeDocument/2006/relationships/tags" Target="../tags/tag1342.xml" /><Relationship Id="rId33" Type="http://schemas.openxmlformats.org/officeDocument/2006/relationships/tags" Target="../tags/tag1343.xml" /><Relationship Id="rId34" Type="http://schemas.openxmlformats.org/officeDocument/2006/relationships/tags" Target="../tags/tag1344.xml" /><Relationship Id="rId35" Type="http://schemas.openxmlformats.org/officeDocument/2006/relationships/tags" Target="../tags/tag1345.xml" /><Relationship Id="rId36" Type="http://schemas.openxmlformats.org/officeDocument/2006/relationships/tags" Target="../tags/tag1346.xml" /><Relationship Id="rId37" Type="http://schemas.openxmlformats.org/officeDocument/2006/relationships/tags" Target="../tags/tag1347.xml" /><Relationship Id="rId38" Type="http://schemas.openxmlformats.org/officeDocument/2006/relationships/tags" Target="../tags/tag1348.xml" /><Relationship Id="rId39" Type="http://schemas.openxmlformats.org/officeDocument/2006/relationships/tags" Target="../tags/tag1349.xml" /><Relationship Id="rId4" Type="http://schemas.openxmlformats.org/officeDocument/2006/relationships/tags" Target="../tags/tag1314.xml" /><Relationship Id="rId40" Type="http://schemas.openxmlformats.org/officeDocument/2006/relationships/tags" Target="../tags/tag1350.xml" /><Relationship Id="rId41" Type="http://schemas.openxmlformats.org/officeDocument/2006/relationships/tags" Target="../tags/tag1351.xml" /><Relationship Id="rId42" Type="http://schemas.openxmlformats.org/officeDocument/2006/relationships/tags" Target="../tags/tag1352.xml" /><Relationship Id="rId43" Type="http://schemas.openxmlformats.org/officeDocument/2006/relationships/tags" Target="../tags/tag1353.xml" /><Relationship Id="rId44" Type="http://schemas.openxmlformats.org/officeDocument/2006/relationships/tags" Target="../tags/tag1354.xml" /><Relationship Id="rId45" Type="http://schemas.openxmlformats.org/officeDocument/2006/relationships/tags" Target="../tags/tag1355.xml" /><Relationship Id="rId46" Type="http://schemas.openxmlformats.org/officeDocument/2006/relationships/tags" Target="../tags/tag1356.xml" /><Relationship Id="rId47" Type="http://schemas.openxmlformats.org/officeDocument/2006/relationships/tags" Target="../tags/tag1357.xml" /><Relationship Id="rId48" Type="http://schemas.openxmlformats.org/officeDocument/2006/relationships/tags" Target="../tags/tag1358.xml" /><Relationship Id="rId49" Type="http://schemas.openxmlformats.org/officeDocument/2006/relationships/tags" Target="../tags/tag1359.xml" /><Relationship Id="rId5" Type="http://schemas.openxmlformats.org/officeDocument/2006/relationships/tags" Target="../tags/tag1315.xml" /><Relationship Id="rId50" Type="http://schemas.openxmlformats.org/officeDocument/2006/relationships/tags" Target="../tags/tag1360.xml" /><Relationship Id="rId51" Type="http://schemas.openxmlformats.org/officeDocument/2006/relationships/tags" Target="../tags/tag1361.xml" /><Relationship Id="rId52" Type="http://schemas.openxmlformats.org/officeDocument/2006/relationships/tags" Target="../tags/tag1362.xml" /><Relationship Id="rId53" Type="http://schemas.openxmlformats.org/officeDocument/2006/relationships/tags" Target="../tags/tag1363.xml" /><Relationship Id="rId54" Type="http://schemas.openxmlformats.org/officeDocument/2006/relationships/tags" Target="../tags/tag1364.xml" /><Relationship Id="rId55" Type="http://schemas.openxmlformats.org/officeDocument/2006/relationships/tags" Target="../tags/tag1365.xml" /><Relationship Id="rId56" Type="http://schemas.openxmlformats.org/officeDocument/2006/relationships/tags" Target="../tags/tag1366.xml" /><Relationship Id="rId57" Type="http://schemas.openxmlformats.org/officeDocument/2006/relationships/tags" Target="../tags/tag1367.xml" /><Relationship Id="rId58" Type="http://schemas.openxmlformats.org/officeDocument/2006/relationships/tags" Target="../tags/tag1368.xml" /><Relationship Id="rId59" Type="http://schemas.openxmlformats.org/officeDocument/2006/relationships/tags" Target="../tags/tag1369.xml" /><Relationship Id="rId6" Type="http://schemas.openxmlformats.org/officeDocument/2006/relationships/tags" Target="../tags/tag1316.xml" /><Relationship Id="rId60" Type="http://schemas.openxmlformats.org/officeDocument/2006/relationships/tags" Target="../tags/tag1370.xml" /><Relationship Id="rId61" Type="http://schemas.openxmlformats.org/officeDocument/2006/relationships/tags" Target="../tags/tag1371.xml" /><Relationship Id="rId62" Type="http://schemas.openxmlformats.org/officeDocument/2006/relationships/tags" Target="../tags/tag1372.xml" /><Relationship Id="rId63" Type="http://schemas.openxmlformats.org/officeDocument/2006/relationships/tags" Target="../tags/tag1373.xml" /><Relationship Id="rId64" Type="http://schemas.openxmlformats.org/officeDocument/2006/relationships/tags" Target="../tags/tag1374.xml" /><Relationship Id="rId65" Type="http://schemas.openxmlformats.org/officeDocument/2006/relationships/tags" Target="../tags/tag1375.xml" /><Relationship Id="rId66" Type="http://schemas.openxmlformats.org/officeDocument/2006/relationships/tags" Target="../tags/tag1376.xml" /><Relationship Id="rId67" Type="http://schemas.openxmlformats.org/officeDocument/2006/relationships/tags" Target="../tags/tag1377.xml" /><Relationship Id="rId68" Type="http://schemas.openxmlformats.org/officeDocument/2006/relationships/tags" Target="../tags/tag1378.xml" /><Relationship Id="rId69" Type="http://schemas.openxmlformats.org/officeDocument/2006/relationships/tags" Target="../tags/tag1379.xml" /><Relationship Id="rId7" Type="http://schemas.openxmlformats.org/officeDocument/2006/relationships/tags" Target="../tags/tag1317.xml" /><Relationship Id="rId70" Type="http://schemas.openxmlformats.org/officeDocument/2006/relationships/tags" Target="../tags/tag1380.xml" /><Relationship Id="rId71" Type="http://schemas.openxmlformats.org/officeDocument/2006/relationships/tags" Target="../tags/tag1381.xml" /><Relationship Id="rId72" Type="http://schemas.openxmlformats.org/officeDocument/2006/relationships/tags" Target="../tags/tag1382.xml" /><Relationship Id="rId73" Type="http://schemas.openxmlformats.org/officeDocument/2006/relationships/tags" Target="../tags/tag1383.xml" /><Relationship Id="rId74" Type="http://schemas.openxmlformats.org/officeDocument/2006/relationships/tags" Target="../tags/tag1384.xml" /><Relationship Id="rId75" Type="http://schemas.openxmlformats.org/officeDocument/2006/relationships/tags" Target="../tags/tag1385.xml" /><Relationship Id="rId76" Type="http://schemas.openxmlformats.org/officeDocument/2006/relationships/tags" Target="../tags/tag1386.xml" /><Relationship Id="rId77" Type="http://schemas.openxmlformats.org/officeDocument/2006/relationships/tags" Target="../tags/tag1387.xml" /><Relationship Id="rId78" Type="http://schemas.openxmlformats.org/officeDocument/2006/relationships/tags" Target="../tags/tag1388.xml" /><Relationship Id="rId79" Type="http://schemas.openxmlformats.org/officeDocument/2006/relationships/tags" Target="../tags/tag1389.xml" /><Relationship Id="rId8" Type="http://schemas.openxmlformats.org/officeDocument/2006/relationships/tags" Target="../tags/tag1318.xml" /><Relationship Id="rId80" Type="http://schemas.openxmlformats.org/officeDocument/2006/relationships/tags" Target="../tags/tag1390.xml" /><Relationship Id="rId81" Type="http://schemas.openxmlformats.org/officeDocument/2006/relationships/tags" Target="../tags/tag1391.xml" /><Relationship Id="rId82" Type="http://schemas.openxmlformats.org/officeDocument/2006/relationships/tags" Target="../tags/tag1392.xml" /><Relationship Id="rId83" Type="http://schemas.openxmlformats.org/officeDocument/2006/relationships/tags" Target="../tags/tag1393.xml" /><Relationship Id="rId84" Type="http://schemas.openxmlformats.org/officeDocument/2006/relationships/tags" Target="../tags/tag1394.xml" /><Relationship Id="rId85" Type="http://schemas.openxmlformats.org/officeDocument/2006/relationships/tags" Target="../tags/tag1395.xml" /><Relationship Id="rId86" Type="http://schemas.openxmlformats.org/officeDocument/2006/relationships/tags" Target="../tags/tag1396.xml" /><Relationship Id="rId87" Type="http://schemas.openxmlformats.org/officeDocument/2006/relationships/tags" Target="../tags/tag1397.xml" /><Relationship Id="rId88" Type="http://schemas.openxmlformats.org/officeDocument/2006/relationships/tags" Target="../tags/tag1398.xml" /><Relationship Id="rId89" Type="http://schemas.openxmlformats.org/officeDocument/2006/relationships/tags" Target="../tags/tag1399.xml" /><Relationship Id="rId9" Type="http://schemas.openxmlformats.org/officeDocument/2006/relationships/tags" Target="../tags/tag1319.xml" /><Relationship Id="rId90" Type="http://schemas.openxmlformats.org/officeDocument/2006/relationships/tags" Target="../tags/tag1400.xml" /><Relationship Id="rId91" Type="http://schemas.openxmlformats.org/officeDocument/2006/relationships/tags" Target="../tags/tag1401.xml" /><Relationship Id="rId92" Type="http://schemas.openxmlformats.org/officeDocument/2006/relationships/tags" Target="../tags/tag1402.xml" /><Relationship Id="rId93" Type="http://schemas.openxmlformats.org/officeDocument/2006/relationships/tags" Target="../tags/tag1403.xml" /><Relationship Id="rId94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4.xml" /><Relationship Id="rId2" Type="http://schemas.openxmlformats.org/officeDocument/2006/relationships/tags" Target="../tags/tag1405.xml" /><Relationship Id="rId3" Type="http://schemas.openxmlformats.org/officeDocument/2006/relationships/tags" Target="../tags/tag1406.xml" /><Relationship Id="rId4" Type="http://schemas.openxmlformats.org/officeDocument/2006/relationships/tags" Target="../tags/tag1407.xml" /><Relationship Id="rId5" Type="http://schemas.openxmlformats.org/officeDocument/2006/relationships/tags" Target="../tags/tag1408.xml" /><Relationship Id="rId6" Type="http://schemas.openxmlformats.org/officeDocument/2006/relationships/tags" Target="../tags/tag1409.xml" /><Relationship Id="rId7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0.xml" /><Relationship Id="rId2" Type="http://schemas.openxmlformats.org/officeDocument/2006/relationships/tags" Target="../tags/tag1411.xml" /><Relationship Id="rId3" Type="http://schemas.openxmlformats.org/officeDocument/2006/relationships/tags" Target="../tags/tag1412.xml" /><Relationship Id="rId4" Type="http://schemas.openxmlformats.org/officeDocument/2006/relationships/tags" Target="../tags/tag1413.xml" /><Relationship Id="rId5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4.xml" /><Relationship Id="rId10" Type="http://schemas.openxmlformats.org/officeDocument/2006/relationships/tags" Target="../tags/tag1423.xml" /><Relationship Id="rId11" Type="http://schemas.openxmlformats.org/officeDocument/2006/relationships/tags" Target="../tags/tag1424.xml" /><Relationship Id="rId12" Type="http://schemas.openxmlformats.org/officeDocument/2006/relationships/tags" Target="../tags/tag1425.xml" /><Relationship Id="rId13" Type="http://schemas.openxmlformats.org/officeDocument/2006/relationships/tags" Target="../tags/tag1426.xml" /><Relationship Id="rId14" Type="http://schemas.openxmlformats.org/officeDocument/2006/relationships/tags" Target="../tags/tag1427.xml" /><Relationship Id="rId15" Type="http://schemas.openxmlformats.org/officeDocument/2006/relationships/tags" Target="../tags/tag1428.xml" /><Relationship Id="rId16" Type="http://schemas.openxmlformats.org/officeDocument/2006/relationships/tags" Target="../tags/tag1429.xml" /><Relationship Id="rId17" Type="http://schemas.openxmlformats.org/officeDocument/2006/relationships/tags" Target="../tags/tag1430.xml" /><Relationship Id="rId18" Type="http://schemas.openxmlformats.org/officeDocument/2006/relationships/tags" Target="../tags/tag1431.xml" /><Relationship Id="rId19" Type="http://schemas.openxmlformats.org/officeDocument/2006/relationships/tags" Target="../tags/tag1432.xml" /><Relationship Id="rId2" Type="http://schemas.openxmlformats.org/officeDocument/2006/relationships/tags" Target="../tags/tag1415.xml" /><Relationship Id="rId20" Type="http://schemas.openxmlformats.org/officeDocument/2006/relationships/tags" Target="../tags/tag1433.xml" /><Relationship Id="rId21" Type="http://schemas.openxmlformats.org/officeDocument/2006/relationships/tags" Target="../tags/tag1434.xml" /><Relationship Id="rId22" Type="http://schemas.openxmlformats.org/officeDocument/2006/relationships/tags" Target="../tags/tag1435.xml" /><Relationship Id="rId23" Type="http://schemas.openxmlformats.org/officeDocument/2006/relationships/tags" Target="../tags/tag1436.xml" /><Relationship Id="rId24" Type="http://schemas.openxmlformats.org/officeDocument/2006/relationships/tags" Target="../tags/tag1437.xml" /><Relationship Id="rId25" Type="http://schemas.openxmlformats.org/officeDocument/2006/relationships/tags" Target="../tags/tag1438.xml" /><Relationship Id="rId26" Type="http://schemas.openxmlformats.org/officeDocument/2006/relationships/tags" Target="../tags/tag1439.xml" /><Relationship Id="rId27" Type="http://schemas.openxmlformats.org/officeDocument/2006/relationships/tags" Target="../tags/tag1440.xml" /><Relationship Id="rId28" Type="http://schemas.openxmlformats.org/officeDocument/2006/relationships/tags" Target="../tags/tag1441.xml" /><Relationship Id="rId29" Type="http://schemas.openxmlformats.org/officeDocument/2006/relationships/tags" Target="../tags/tag1442.xml" /><Relationship Id="rId3" Type="http://schemas.openxmlformats.org/officeDocument/2006/relationships/tags" Target="../tags/tag1416.xml" /><Relationship Id="rId30" Type="http://schemas.openxmlformats.org/officeDocument/2006/relationships/tags" Target="../tags/tag1443.xml" /><Relationship Id="rId31" Type="http://schemas.openxmlformats.org/officeDocument/2006/relationships/tags" Target="../tags/tag1444.xml" /><Relationship Id="rId32" Type="http://schemas.openxmlformats.org/officeDocument/2006/relationships/tags" Target="../tags/tag1445.xml" /><Relationship Id="rId33" Type="http://schemas.openxmlformats.org/officeDocument/2006/relationships/tags" Target="../tags/tag1446.xml" /><Relationship Id="rId34" Type="http://schemas.openxmlformats.org/officeDocument/2006/relationships/tags" Target="../tags/tag1447.xml" /><Relationship Id="rId35" Type="http://schemas.openxmlformats.org/officeDocument/2006/relationships/tags" Target="../tags/tag1448.xml" /><Relationship Id="rId36" Type="http://schemas.openxmlformats.org/officeDocument/2006/relationships/tags" Target="../tags/tag1449.xml" /><Relationship Id="rId37" Type="http://schemas.openxmlformats.org/officeDocument/2006/relationships/tags" Target="../tags/tag1450.xml" /><Relationship Id="rId38" Type="http://schemas.openxmlformats.org/officeDocument/2006/relationships/tags" Target="../tags/tag1451.xml" /><Relationship Id="rId39" Type="http://schemas.openxmlformats.org/officeDocument/2006/relationships/tags" Target="../tags/tag1452.xml" /><Relationship Id="rId4" Type="http://schemas.openxmlformats.org/officeDocument/2006/relationships/tags" Target="../tags/tag1417.xml" /><Relationship Id="rId40" Type="http://schemas.openxmlformats.org/officeDocument/2006/relationships/tags" Target="../tags/tag1453.xml" /><Relationship Id="rId41" Type="http://schemas.openxmlformats.org/officeDocument/2006/relationships/tags" Target="../tags/tag1454.xml" /><Relationship Id="rId42" Type="http://schemas.openxmlformats.org/officeDocument/2006/relationships/tags" Target="../tags/tag1455.xml" /><Relationship Id="rId43" Type="http://schemas.openxmlformats.org/officeDocument/2006/relationships/tags" Target="../tags/tag1456.xml" /><Relationship Id="rId44" Type="http://schemas.openxmlformats.org/officeDocument/2006/relationships/tags" Target="../tags/tag1457.xml" /><Relationship Id="rId45" Type="http://schemas.openxmlformats.org/officeDocument/2006/relationships/tags" Target="../tags/tag1458.xml" /><Relationship Id="rId46" Type="http://schemas.openxmlformats.org/officeDocument/2006/relationships/tags" Target="../tags/tag1459.xml" /><Relationship Id="rId47" Type="http://schemas.openxmlformats.org/officeDocument/2006/relationships/tags" Target="../tags/tag1460.xml" /><Relationship Id="rId48" Type="http://schemas.openxmlformats.org/officeDocument/2006/relationships/tags" Target="../tags/tag1461.xml" /><Relationship Id="rId49" Type="http://schemas.openxmlformats.org/officeDocument/2006/relationships/tags" Target="../tags/tag1462.xml" /><Relationship Id="rId5" Type="http://schemas.openxmlformats.org/officeDocument/2006/relationships/tags" Target="../tags/tag1418.xml" /><Relationship Id="rId50" Type="http://schemas.openxmlformats.org/officeDocument/2006/relationships/tags" Target="../tags/tag1463.xml" /><Relationship Id="rId51" Type="http://schemas.openxmlformats.org/officeDocument/2006/relationships/tags" Target="../tags/tag1464.xml" /><Relationship Id="rId52" Type="http://schemas.openxmlformats.org/officeDocument/2006/relationships/tags" Target="../tags/tag1465.xml" /><Relationship Id="rId53" Type="http://schemas.openxmlformats.org/officeDocument/2006/relationships/tags" Target="../tags/tag1466.xml" /><Relationship Id="rId54" Type="http://schemas.openxmlformats.org/officeDocument/2006/relationships/tags" Target="../tags/tag1467.xml" /><Relationship Id="rId55" Type="http://schemas.openxmlformats.org/officeDocument/2006/relationships/tags" Target="../tags/tag1468.xml" /><Relationship Id="rId56" Type="http://schemas.openxmlformats.org/officeDocument/2006/relationships/tags" Target="../tags/tag1469.xml" /><Relationship Id="rId57" Type="http://schemas.openxmlformats.org/officeDocument/2006/relationships/tags" Target="../tags/tag1470.xml" /><Relationship Id="rId58" Type="http://schemas.openxmlformats.org/officeDocument/2006/relationships/tags" Target="../tags/tag1471.xml" /><Relationship Id="rId59" Type="http://schemas.openxmlformats.org/officeDocument/2006/relationships/tags" Target="../tags/tag1472.xml" /><Relationship Id="rId6" Type="http://schemas.openxmlformats.org/officeDocument/2006/relationships/tags" Target="../tags/tag1419.xml" /><Relationship Id="rId60" Type="http://schemas.openxmlformats.org/officeDocument/2006/relationships/tags" Target="../tags/tag1473.xml" /><Relationship Id="rId61" Type="http://schemas.openxmlformats.org/officeDocument/2006/relationships/tags" Target="../tags/tag1474.xml" /><Relationship Id="rId62" Type="http://schemas.openxmlformats.org/officeDocument/2006/relationships/tags" Target="../tags/tag1475.xml" /><Relationship Id="rId63" Type="http://schemas.openxmlformats.org/officeDocument/2006/relationships/tags" Target="../tags/tag1476.xml" /><Relationship Id="rId64" Type="http://schemas.openxmlformats.org/officeDocument/2006/relationships/tags" Target="../tags/tag1477.xml" /><Relationship Id="rId65" Type="http://schemas.openxmlformats.org/officeDocument/2006/relationships/tags" Target="../tags/tag1478.xml" /><Relationship Id="rId66" Type="http://schemas.openxmlformats.org/officeDocument/2006/relationships/tags" Target="../tags/tag1479.xml" /><Relationship Id="rId67" Type="http://schemas.openxmlformats.org/officeDocument/2006/relationships/tags" Target="../tags/tag1480.xml" /><Relationship Id="rId68" Type="http://schemas.openxmlformats.org/officeDocument/2006/relationships/tags" Target="../tags/tag1481.xml" /><Relationship Id="rId69" Type="http://schemas.openxmlformats.org/officeDocument/2006/relationships/tags" Target="../tags/tag1482.xml" /><Relationship Id="rId7" Type="http://schemas.openxmlformats.org/officeDocument/2006/relationships/tags" Target="../tags/tag1420.xml" /><Relationship Id="rId70" Type="http://schemas.openxmlformats.org/officeDocument/2006/relationships/tags" Target="../tags/tag1483.xml" /><Relationship Id="rId71" Type="http://schemas.openxmlformats.org/officeDocument/2006/relationships/tags" Target="../tags/tag1484.xml" /><Relationship Id="rId72" Type="http://schemas.openxmlformats.org/officeDocument/2006/relationships/tags" Target="../tags/tag1485.xml" /><Relationship Id="rId73" Type="http://schemas.openxmlformats.org/officeDocument/2006/relationships/tags" Target="../tags/tag1486.xml" /><Relationship Id="rId74" Type="http://schemas.openxmlformats.org/officeDocument/2006/relationships/tags" Target="../tags/tag1487.xml" /><Relationship Id="rId75" Type="http://schemas.openxmlformats.org/officeDocument/2006/relationships/tags" Target="../tags/tag1488.xml" /><Relationship Id="rId76" Type="http://schemas.openxmlformats.org/officeDocument/2006/relationships/tags" Target="../tags/tag1489.xml" /><Relationship Id="rId77" Type="http://schemas.openxmlformats.org/officeDocument/2006/relationships/tags" Target="../tags/tag1490.xml" /><Relationship Id="rId78" Type="http://schemas.openxmlformats.org/officeDocument/2006/relationships/tags" Target="../tags/tag1491.xml" /><Relationship Id="rId79" Type="http://schemas.openxmlformats.org/officeDocument/2006/relationships/tags" Target="../tags/tag1492.xml" /><Relationship Id="rId8" Type="http://schemas.openxmlformats.org/officeDocument/2006/relationships/tags" Target="../tags/tag1421.xml" /><Relationship Id="rId80" Type="http://schemas.openxmlformats.org/officeDocument/2006/relationships/tags" Target="../tags/tag1493.xml" /><Relationship Id="rId81" Type="http://schemas.openxmlformats.org/officeDocument/2006/relationships/tags" Target="../tags/tag1494.xml" /><Relationship Id="rId82" Type="http://schemas.openxmlformats.org/officeDocument/2006/relationships/tags" Target="../tags/tag1495.xml" /><Relationship Id="rId83" Type="http://schemas.openxmlformats.org/officeDocument/2006/relationships/tags" Target="../tags/tag1496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142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7.xml" /><Relationship Id="rId10" Type="http://schemas.openxmlformats.org/officeDocument/2006/relationships/tags" Target="../tags/tag1506.xml" /><Relationship Id="rId11" Type="http://schemas.openxmlformats.org/officeDocument/2006/relationships/tags" Target="../tags/tag1507.xml" /><Relationship Id="rId12" Type="http://schemas.openxmlformats.org/officeDocument/2006/relationships/tags" Target="../tags/tag1508.xml" /><Relationship Id="rId13" Type="http://schemas.openxmlformats.org/officeDocument/2006/relationships/tags" Target="../tags/tag1509.xml" /><Relationship Id="rId14" Type="http://schemas.openxmlformats.org/officeDocument/2006/relationships/tags" Target="../tags/tag1510.xml" /><Relationship Id="rId15" Type="http://schemas.openxmlformats.org/officeDocument/2006/relationships/tags" Target="../tags/tag1511.xml" /><Relationship Id="rId16" Type="http://schemas.openxmlformats.org/officeDocument/2006/relationships/tags" Target="../tags/tag1512.xml" /><Relationship Id="rId17" Type="http://schemas.openxmlformats.org/officeDocument/2006/relationships/tags" Target="../tags/tag1513.xml" /><Relationship Id="rId18" Type="http://schemas.openxmlformats.org/officeDocument/2006/relationships/tags" Target="../tags/tag1514.xml" /><Relationship Id="rId19" Type="http://schemas.openxmlformats.org/officeDocument/2006/relationships/tags" Target="../tags/tag1515.xml" /><Relationship Id="rId2" Type="http://schemas.openxmlformats.org/officeDocument/2006/relationships/tags" Target="../tags/tag1498.xml" /><Relationship Id="rId20" Type="http://schemas.openxmlformats.org/officeDocument/2006/relationships/tags" Target="../tags/tag1516.xml" /><Relationship Id="rId21" Type="http://schemas.openxmlformats.org/officeDocument/2006/relationships/tags" Target="../tags/tag1517.xml" /><Relationship Id="rId22" Type="http://schemas.openxmlformats.org/officeDocument/2006/relationships/tags" Target="../tags/tag1518.xml" /><Relationship Id="rId23" Type="http://schemas.openxmlformats.org/officeDocument/2006/relationships/tags" Target="../tags/tag1519.xml" /><Relationship Id="rId24" Type="http://schemas.openxmlformats.org/officeDocument/2006/relationships/tags" Target="../tags/tag1520.xml" /><Relationship Id="rId25" Type="http://schemas.openxmlformats.org/officeDocument/2006/relationships/tags" Target="../tags/tag1521.xml" /><Relationship Id="rId26" Type="http://schemas.openxmlformats.org/officeDocument/2006/relationships/tags" Target="../tags/tag1522.xml" /><Relationship Id="rId27" Type="http://schemas.openxmlformats.org/officeDocument/2006/relationships/tags" Target="../tags/tag1523.xml" /><Relationship Id="rId28" Type="http://schemas.openxmlformats.org/officeDocument/2006/relationships/tags" Target="../tags/tag1524.xml" /><Relationship Id="rId29" Type="http://schemas.openxmlformats.org/officeDocument/2006/relationships/tags" Target="../tags/tag1525.xml" /><Relationship Id="rId3" Type="http://schemas.openxmlformats.org/officeDocument/2006/relationships/tags" Target="../tags/tag1499.xml" /><Relationship Id="rId30" Type="http://schemas.openxmlformats.org/officeDocument/2006/relationships/tags" Target="../tags/tag1526.xml" /><Relationship Id="rId31" Type="http://schemas.openxmlformats.org/officeDocument/2006/relationships/tags" Target="../tags/tag1527.xml" /><Relationship Id="rId32" Type="http://schemas.openxmlformats.org/officeDocument/2006/relationships/tags" Target="../tags/tag1528.xml" /><Relationship Id="rId33" Type="http://schemas.openxmlformats.org/officeDocument/2006/relationships/tags" Target="../tags/tag1529.xml" /><Relationship Id="rId34" Type="http://schemas.openxmlformats.org/officeDocument/2006/relationships/tags" Target="../tags/tag1530.xml" /><Relationship Id="rId35" Type="http://schemas.openxmlformats.org/officeDocument/2006/relationships/tags" Target="../tags/tag1531.xml" /><Relationship Id="rId36" Type="http://schemas.openxmlformats.org/officeDocument/2006/relationships/tags" Target="../tags/tag1532.xml" /><Relationship Id="rId37" Type="http://schemas.openxmlformats.org/officeDocument/2006/relationships/tags" Target="../tags/tag1533.xml" /><Relationship Id="rId38" Type="http://schemas.openxmlformats.org/officeDocument/2006/relationships/tags" Target="../tags/tag1534.xml" /><Relationship Id="rId39" Type="http://schemas.openxmlformats.org/officeDocument/2006/relationships/tags" Target="../tags/tag1535.xml" /><Relationship Id="rId4" Type="http://schemas.openxmlformats.org/officeDocument/2006/relationships/tags" Target="../tags/tag1500.xml" /><Relationship Id="rId40" Type="http://schemas.openxmlformats.org/officeDocument/2006/relationships/tags" Target="../tags/tag1536.xml" /><Relationship Id="rId41" Type="http://schemas.openxmlformats.org/officeDocument/2006/relationships/tags" Target="../tags/tag1537.xml" /><Relationship Id="rId42" Type="http://schemas.openxmlformats.org/officeDocument/2006/relationships/tags" Target="../tags/tag1538.xml" /><Relationship Id="rId43" Type="http://schemas.openxmlformats.org/officeDocument/2006/relationships/tags" Target="../tags/tag1539.xml" /><Relationship Id="rId44" Type="http://schemas.openxmlformats.org/officeDocument/2006/relationships/tags" Target="../tags/tag1540.xml" /><Relationship Id="rId45" Type="http://schemas.openxmlformats.org/officeDocument/2006/relationships/tags" Target="../tags/tag1541.xml" /><Relationship Id="rId46" Type="http://schemas.openxmlformats.org/officeDocument/2006/relationships/tags" Target="../tags/tag1542.xml" /><Relationship Id="rId47" Type="http://schemas.openxmlformats.org/officeDocument/2006/relationships/tags" Target="../tags/tag1543.xml" /><Relationship Id="rId48" Type="http://schemas.openxmlformats.org/officeDocument/2006/relationships/tags" Target="../tags/tag1544.xml" /><Relationship Id="rId49" Type="http://schemas.openxmlformats.org/officeDocument/2006/relationships/tags" Target="../tags/tag1545.xml" /><Relationship Id="rId5" Type="http://schemas.openxmlformats.org/officeDocument/2006/relationships/tags" Target="../tags/tag1501.xml" /><Relationship Id="rId50" Type="http://schemas.openxmlformats.org/officeDocument/2006/relationships/tags" Target="../tags/tag1546.xml" /><Relationship Id="rId51" Type="http://schemas.openxmlformats.org/officeDocument/2006/relationships/tags" Target="../tags/tag1547.xml" /><Relationship Id="rId52" Type="http://schemas.openxmlformats.org/officeDocument/2006/relationships/tags" Target="../tags/tag1548.xml" /><Relationship Id="rId53" Type="http://schemas.openxmlformats.org/officeDocument/2006/relationships/tags" Target="../tags/tag1549.xml" /><Relationship Id="rId54" Type="http://schemas.openxmlformats.org/officeDocument/2006/relationships/tags" Target="../tags/tag1550.xml" /><Relationship Id="rId55" Type="http://schemas.openxmlformats.org/officeDocument/2006/relationships/tags" Target="../tags/tag1551.xml" /><Relationship Id="rId56" Type="http://schemas.openxmlformats.org/officeDocument/2006/relationships/tags" Target="../tags/tag1552.xml" /><Relationship Id="rId57" Type="http://schemas.openxmlformats.org/officeDocument/2006/relationships/tags" Target="../tags/tag1553.xml" /><Relationship Id="rId58" Type="http://schemas.openxmlformats.org/officeDocument/2006/relationships/tags" Target="../tags/tag1554.xml" /><Relationship Id="rId59" Type="http://schemas.openxmlformats.org/officeDocument/2006/relationships/tags" Target="../tags/tag1555.xml" /><Relationship Id="rId6" Type="http://schemas.openxmlformats.org/officeDocument/2006/relationships/tags" Target="../tags/tag1502.xml" /><Relationship Id="rId60" Type="http://schemas.openxmlformats.org/officeDocument/2006/relationships/tags" Target="../tags/tag1556.xml" /><Relationship Id="rId61" Type="http://schemas.openxmlformats.org/officeDocument/2006/relationships/tags" Target="../tags/tag1557.xml" /><Relationship Id="rId62" Type="http://schemas.openxmlformats.org/officeDocument/2006/relationships/tags" Target="../tags/tag1558.xml" /><Relationship Id="rId63" Type="http://schemas.openxmlformats.org/officeDocument/2006/relationships/tags" Target="../tags/tag1559.xml" /><Relationship Id="rId64" Type="http://schemas.openxmlformats.org/officeDocument/2006/relationships/tags" Target="../tags/tag1560.xml" /><Relationship Id="rId65" Type="http://schemas.openxmlformats.org/officeDocument/2006/relationships/tags" Target="../tags/tag1561.xml" /><Relationship Id="rId66" Type="http://schemas.openxmlformats.org/officeDocument/2006/relationships/tags" Target="../tags/tag1562.xml" /><Relationship Id="rId67" Type="http://schemas.openxmlformats.org/officeDocument/2006/relationships/tags" Target="../tags/tag1563.xml" /><Relationship Id="rId68" Type="http://schemas.openxmlformats.org/officeDocument/2006/relationships/tags" Target="../tags/tag1564.xml" /><Relationship Id="rId69" Type="http://schemas.openxmlformats.org/officeDocument/2006/relationships/tags" Target="../tags/tag1565.xml" /><Relationship Id="rId7" Type="http://schemas.openxmlformats.org/officeDocument/2006/relationships/tags" Target="../tags/tag1503.xml" /><Relationship Id="rId70" Type="http://schemas.openxmlformats.org/officeDocument/2006/relationships/tags" Target="../tags/tag1566.xml" /><Relationship Id="rId71" Type="http://schemas.openxmlformats.org/officeDocument/2006/relationships/tags" Target="../tags/tag1567.xml" /><Relationship Id="rId72" Type="http://schemas.openxmlformats.org/officeDocument/2006/relationships/tags" Target="../tags/tag1568.xml" /><Relationship Id="rId73" Type="http://schemas.openxmlformats.org/officeDocument/2006/relationships/tags" Target="../tags/tag1569.xml" /><Relationship Id="rId74" Type="http://schemas.openxmlformats.org/officeDocument/2006/relationships/tags" Target="../tags/tag1570.xml" /><Relationship Id="rId75" Type="http://schemas.openxmlformats.org/officeDocument/2006/relationships/tags" Target="../tags/tag1571.xml" /><Relationship Id="rId76" Type="http://schemas.openxmlformats.org/officeDocument/2006/relationships/tags" Target="../tags/tag1572.xml" /><Relationship Id="rId77" Type="http://schemas.openxmlformats.org/officeDocument/2006/relationships/tags" Target="../tags/tag1573.xml" /><Relationship Id="rId78" Type="http://schemas.openxmlformats.org/officeDocument/2006/relationships/tags" Target="../tags/tag1574.xml" /><Relationship Id="rId79" Type="http://schemas.openxmlformats.org/officeDocument/2006/relationships/tags" Target="../tags/tag1575.xml" /><Relationship Id="rId8" Type="http://schemas.openxmlformats.org/officeDocument/2006/relationships/tags" Target="../tags/tag1504.xml" /><Relationship Id="rId80" Type="http://schemas.openxmlformats.org/officeDocument/2006/relationships/tags" Target="../tags/tag1576.xml" /><Relationship Id="rId81" Type="http://schemas.openxmlformats.org/officeDocument/2006/relationships/tags" Target="../tags/tag1577.xml" /><Relationship Id="rId82" Type="http://schemas.openxmlformats.org/officeDocument/2006/relationships/tags" Target="../tags/tag1578.xml" /><Relationship Id="rId83" Type="http://schemas.openxmlformats.org/officeDocument/2006/relationships/tags" Target="../tags/tag1579.xml" /><Relationship Id="rId84" Type="http://schemas.openxmlformats.org/officeDocument/2006/relationships/tags" Target="../tags/tag1580.xml" /><Relationship Id="rId85" Type="http://schemas.openxmlformats.org/officeDocument/2006/relationships/tags" Target="../tags/tag1581.xml" /><Relationship Id="rId86" Type="http://schemas.openxmlformats.org/officeDocument/2006/relationships/tags" Target="../tags/tag1582.xml" /><Relationship Id="rId87" Type="http://schemas.openxmlformats.org/officeDocument/2006/relationships/tags" Target="../tags/tag1583.xml" /><Relationship Id="rId88" Type="http://schemas.openxmlformats.org/officeDocument/2006/relationships/tags" Target="../tags/tag1584.xml" /><Relationship Id="rId89" Type="http://schemas.openxmlformats.org/officeDocument/2006/relationships/tags" Target="../tags/tag1585.xml" /><Relationship Id="rId9" Type="http://schemas.openxmlformats.org/officeDocument/2006/relationships/tags" Target="../tags/tag1505.xml" /><Relationship Id="rId90" Type="http://schemas.openxmlformats.org/officeDocument/2006/relationships/tags" Target="../tags/tag1586.xml" /><Relationship Id="rId91" Type="http://schemas.openxmlformats.org/officeDocument/2006/relationships/tags" Target="../tags/tag1587.xml" /><Relationship Id="rId92" Type="http://schemas.openxmlformats.org/officeDocument/2006/relationships/tags" Target="../tags/tag1588.xml" /><Relationship Id="rId93" Type="http://schemas.openxmlformats.org/officeDocument/2006/relationships/tags" Target="../tags/tag1589.xml" /><Relationship Id="rId94" Type="http://schemas.openxmlformats.org/officeDocument/2006/relationships/slideMaster" Target="../slideMasters/slideMaster2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0.xml" /><Relationship Id="rId2" Type="http://schemas.openxmlformats.org/officeDocument/2006/relationships/tags" Target="../tags/tag1591.xml" /><Relationship Id="rId3" Type="http://schemas.openxmlformats.org/officeDocument/2006/relationships/tags" Target="../tags/tag1592.xml" /><Relationship Id="rId4" Type="http://schemas.openxmlformats.org/officeDocument/2006/relationships/tags" Target="../tags/tag1593.xml" /><Relationship Id="rId5" Type="http://schemas.openxmlformats.org/officeDocument/2006/relationships/tags" Target="../tags/tag1594.xml" /><Relationship Id="rId6" Type="http://schemas.openxmlformats.org/officeDocument/2006/relationships/tags" Target="../tags/tag1595.xml" /><Relationship Id="rId7" Type="http://schemas.openxmlformats.org/officeDocument/2006/relationships/slideMaster" Target="../slideMasters/slideMaster2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6.xml" /><Relationship Id="rId2" Type="http://schemas.openxmlformats.org/officeDocument/2006/relationships/tags" Target="../tags/tag1597.xml" /><Relationship Id="rId3" Type="http://schemas.openxmlformats.org/officeDocument/2006/relationships/tags" Target="../tags/tag1598.xml" /><Relationship Id="rId4" Type="http://schemas.openxmlformats.org/officeDocument/2006/relationships/tags" Target="../tags/tag1599.xml" /><Relationship Id="rId5" Type="http://schemas.openxmlformats.org/officeDocument/2006/relationships/slideMaster" Target="../slideMasters/slideMaster2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0.xml" /><Relationship Id="rId10" Type="http://schemas.openxmlformats.org/officeDocument/2006/relationships/tags" Target="../tags/tag1609.xml" /><Relationship Id="rId11" Type="http://schemas.openxmlformats.org/officeDocument/2006/relationships/tags" Target="../tags/tag1610.xml" /><Relationship Id="rId12" Type="http://schemas.openxmlformats.org/officeDocument/2006/relationships/tags" Target="../tags/tag1611.xml" /><Relationship Id="rId13" Type="http://schemas.openxmlformats.org/officeDocument/2006/relationships/tags" Target="../tags/tag1612.xml" /><Relationship Id="rId14" Type="http://schemas.openxmlformats.org/officeDocument/2006/relationships/tags" Target="../tags/tag1613.xml" /><Relationship Id="rId15" Type="http://schemas.openxmlformats.org/officeDocument/2006/relationships/tags" Target="../tags/tag1614.xml" /><Relationship Id="rId16" Type="http://schemas.openxmlformats.org/officeDocument/2006/relationships/tags" Target="../tags/tag1615.xml" /><Relationship Id="rId17" Type="http://schemas.openxmlformats.org/officeDocument/2006/relationships/tags" Target="../tags/tag1616.xml" /><Relationship Id="rId18" Type="http://schemas.openxmlformats.org/officeDocument/2006/relationships/tags" Target="../tags/tag1617.xml" /><Relationship Id="rId19" Type="http://schemas.openxmlformats.org/officeDocument/2006/relationships/tags" Target="../tags/tag1618.xml" /><Relationship Id="rId2" Type="http://schemas.openxmlformats.org/officeDocument/2006/relationships/tags" Target="../tags/tag1601.xml" /><Relationship Id="rId20" Type="http://schemas.openxmlformats.org/officeDocument/2006/relationships/tags" Target="../tags/tag1619.xml" /><Relationship Id="rId21" Type="http://schemas.openxmlformats.org/officeDocument/2006/relationships/tags" Target="../tags/tag1620.xml" /><Relationship Id="rId22" Type="http://schemas.openxmlformats.org/officeDocument/2006/relationships/tags" Target="../tags/tag1621.xml" /><Relationship Id="rId23" Type="http://schemas.openxmlformats.org/officeDocument/2006/relationships/tags" Target="../tags/tag1622.xml" /><Relationship Id="rId24" Type="http://schemas.openxmlformats.org/officeDocument/2006/relationships/tags" Target="../tags/tag1623.xml" /><Relationship Id="rId25" Type="http://schemas.openxmlformats.org/officeDocument/2006/relationships/tags" Target="../tags/tag1624.xml" /><Relationship Id="rId26" Type="http://schemas.openxmlformats.org/officeDocument/2006/relationships/tags" Target="../tags/tag1625.xml" /><Relationship Id="rId27" Type="http://schemas.openxmlformats.org/officeDocument/2006/relationships/tags" Target="../tags/tag1626.xml" /><Relationship Id="rId28" Type="http://schemas.openxmlformats.org/officeDocument/2006/relationships/tags" Target="../tags/tag1627.xml" /><Relationship Id="rId29" Type="http://schemas.openxmlformats.org/officeDocument/2006/relationships/tags" Target="../tags/tag1628.xml" /><Relationship Id="rId3" Type="http://schemas.openxmlformats.org/officeDocument/2006/relationships/tags" Target="../tags/tag1602.xml" /><Relationship Id="rId30" Type="http://schemas.openxmlformats.org/officeDocument/2006/relationships/tags" Target="../tags/tag1629.xml" /><Relationship Id="rId31" Type="http://schemas.openxmlformats.org/officeDocument/2006/relationships/tags" Target="../tags/tag1630.xml" /><Relationship Id="rId32" Type="http://schemas.openxmlformats.org/officeDocument/2006/relationships/tags" Target="../tags/tag1631.xml" /><Relationship Id="rId33" Type="http://schemas.openxmlformats.org/officeDocument/2006/relationships/tags" Target="../tags/tag1632.xml" /><Relationship Id="rId34" Type="http://schemas.openxmlformats.org/officeDocument/2006/relationships/tags" Target="../tags/tag1633.xml" /><Relationship Id="rId35" Type="http://schemas.openxmlformats.org/officeDocument/2006/relationships/tags" Target="../tags/tag1634.xml" /><Relationship Id="rId36" Type="http://schemas.openxmlformats.org/officeDocument/2006/relationships/tags" Target="../tags/tag1635.xml" /><Relationship Id="rId37" Type="http://schemas.openxmlformats.org/officeDocument/2006/relationships/tags" Target="../tags/tag1636.xml" /><Relationship Id="rId38" Type="http://schemas.openxmlformats.org/officeDocument/2006/relationships/tags" Target="../tags/tag1637.xml" /><Relationship Id="rId39" Type="http://schemas.openxmlformats.org/officeDocument/2006/relationships/tags" Target="../tags/tag1638.xml" /><Relationship Id="rId4" Type="http://schemas.openxmlformats.org/officeDocument/2006/relationships/tags" Target="../tags/tag1603.xml" /><Relationship Id="rId40" Type="http://schemas.openxmlformats.org/officeDocument/2006/relationships/tags" Target="../tags/tag1639.xml" /><Relationship Id="rId41" Type="http://schemas.openxmlformats.org/officeDocument/2006/relationships/tags" Target="../tags/tag1640.xml" /><Relationship Id="rId42" Type="http://schemas.openxmlformats.org/officeDocument/2006/relationships/tags" Target="../tags/tag1641.xml" /><Relationship Id="rId43" Type="http://schemas.openxmlformats.org/officeDocument/2006/relationships/tags" Target="../tags/tag1642.xml" /><Relationship Id="rId44" Type="http://schemas.openxmlformats.org/officeDocument/2006/relationships/tags" Target="../tags/tag1643.xml" /><Relationship Id="rId45" Type="http://schemas.openxmlformats.org/officeDocument/2006/relationships/tags" Target="../tags/tag1644.xml" /><Relationship Id="rId46" Type="http://schemas.openxmlformats.org/officeDocument/2006/relationships/tags" Target="../tags/tag1645.xml" /><Relationship Id="rId47" Type="http://schemas.openxmlformats.org/officeDocument/2006/relationships/tags" Target="../tags/tag1646.xml" /><Relationship Id="rId48" Type="http://schemas.openxmlformats.org/officeDocument/2006/relationships/tags" Target="../tags/tag1647.xml" /><Relationship Id="rId49" Type="http://schemas.openxmlformats.org/officeDocument/2006/relationships/tags" Target="../tags/tag1648.xml" /><Relationship Id="rId5" Type="http://schemas.openxmlformats.org/officeDocument/2006/relationships/tags" Target="../tags/tag1604.xml" /><Relationship Id="rId50" Type="http://schemas.openxmlformats.org/officeDocument/2006/relationships/tags" Target="../tags/tag1649.xml" /><Relationship Id="rId51" Type="http://schemas.openxmlformats.org/officeDocument/2006/relationships/tags" Target="../tags/tag1650.xml" /><Relationship Id="rId52" Type="http://schemas.openxmlformats.org/officeDocument/2006/relationships/tags" Target="../tags/tag1651.xml" /><Relationship Id="rId53" Type="http://schemas.openxmlformats.org/officeDocument/2006/relationships/tags" Target="../tags/tag1652.xml" /><Relationship Id="rId54" Type="http://schemas.openxmlformats.org/officeDocument/2006/relationships/tags" Target="../tags/tag1653.xml" /><Relationship Id="rId55" Type="http://schemas.openxmlformats.org/officeDocument/2006/relationships/tags" Target="../tags/tag1654.xml" /><Relationship Id="rId56" Type="http://schemas.openxmlformats.org/officeDocument/2006/relationships/tags" Target="../tags/tag1655.xml" /><Relationship Id="rId57" Type="http://schemas.openxmlformats.org/officeDocument/2006/relationships/tags" Target="../tags/tag1656.xml" /><Relationship Id="rId58" Type="http://schemas.openxmlformats.org/officeDocument/2006/relationships/tags" Target="../tags/tag1657.xml" /><Relationship Id="rId59" Type="http://schemas.openxmlformats.org/officeDocument/2006/relationships/tags" Target="../tags/tag1658.xml" /><Relationship Id="rId6" Type="http://schemas.openxmlformats.org/officeDocument/2006/relationships/tags" Target="../tags/tag1605.xml" /><Relationship Id="rId60" Type="http://schemas.openxmlformats.org/officeDocument/2006/relationships/tags" Target="../tags/tag1659.xml" /><Relationship Id="rId61" Type="http://schemas.openxmlformats.org/officeDocument/2006/relationships/tags" Target="../tags/tag1660.xml" /><Relationship Id="rId62" Type="http://schemas.openxmlformats.org/officeDocument/2006/relationships/tags" Target="../tags/tag1661.xml" /><Relationship Id="rId63" Type="http://schemas.openxmlformats.org/officeDocument/2006/relationships/tags" Target="../tags/tag1662.xml" /><Relationship Id="rId64" Type="http://schemas.openxmlformats.org/officeDocument/2006/relationships/tags" Target="../tags/tag1663.xml" /><Relationship Id="rId65" Type="http://schemas.openxmlformats.org/officeDocument/2006/relationships/tags" Target="../tags/tag1664.xml" /><Relationship Id="rId66" Type="http://schemas.openxmlformats.org/officeDocument/2006/relationships/tags" Target="../tags/tag1665.xml" /><Relationship Id="rId67" Type="http://schemas.openxmlformats.org/officeDocument/2006/relationships/tags" Target="../tags/tag1666.xml" /><Relationship Id="rId68" Type="http://schemas.openxmlformats.org/officeDocument/2006/relationships/tags" Target="../tags/tag1667.xml" /><Relationship Id="rId69" Type="http://schemas.openxmlformats.org/officeDocument/2006/relationships/tags" Target="../tags/tag1668.xml" /><Relationship Id="rId7" Type="http://schemas.openxmlformats.org/officeDocument/2006/relationships/tags" Target="../tags/tag1606.xml" /><Relationship Id="rId70" Type="http://schemas.openxmlformats.org/officeDocument/2006/relationships/tags" Target="../tags/tag1669.xml" /><Relationship Id="rId71" Type="http://schemas.openxmlformats.org/officeDocument/2006/relationships/tags" Target="../tags/tag1670.xml" /><Relationship Id="rId72" Type="http://schemas.openxmlformats.org/officeDocument/2006/relationships/tags" Target="../tags/tag1671.xml" /><Relationship Id="rId73" Type="http://schemas.openxmlformats.org/officeDocument/2006/relationships/tags" Target="../tags/tag1672.xml" /><Relationship Id="rId74" Type="http://schemas.openxmlformats.org/officeDocument/2006/relationships/tags" Target="../tags/tag1673.xml" /><Relationship Id="rId75" Type="http://schemas.openxmlformats.org/officeDocument/2006/relationships/tags" Target="../tags/tag1674.xml" /><Relationship Id="rId76" Type="http://schemas.openxmlformats.org/officeDocument/2006/relationships/tags" Target="../tags/tag1675.xml" /><Relationship Id="rId77" Type="http://schemas.openxmlformats.org/officeDocument/2006/relationships/tags" Target="../tags/tag1676.xml" /><Relationship Id="rId78" Type="http://schemas.openxmlformats.org/officeDocument/2006/relationships/tags" Target="../tags/tag1677.xml" /><Relationship Id="rId79" Type="http://schemas.openxmlformats.org/officeDocument/2006/relationships/tags" Target="../tags/tag1678.xml" /><Relationship Id="rId8" Type="http://schemas.openxmlformats.org/officeDocument/2006/relationships/tags" Target="../tags/tag1607.xml" /><Relationship Id="rId80" Type="http://schemas.openxmlformats.org/officeDocument/2006/relationships/tags" Target="../tags/tag1679.xml" /><Relationship Id="rId81" Type="http://schemas.openxmlformats.org/officeDocument/2006/relationships/tags" Target="../tags/tag1680.xml" /><Relationship Id="rId82" Type="http://schemas.openxmlformats.org/officeDocument/2006/relationships/tags" Target="../tags/tag1681.xml" /><Relationship Id="rId83" Type="http://schemas.openxmlformats.org/officeDocument/2006/relationships/tags" Target="../tags/tag1682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1608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83.xml" /><Relationship Id="rId10" Type="http://schemas.openxmlformats.org/officeDocument/2006/relationships/tags" Target="../tags/tag1692.xml" /><Relationship Id="rId11" Type="http://schemas.openxmlformats.org/officeDocument/2006/relationships/tags" Target="../tags/tag1693.xml" /><Relationship Id="rId12" Type="http://schemas.openxmlformats.org/officeDocument/2006/relationships/tags" Target="../tags/tag1694.xml" /><Relationship Id="rId13" Type="http://schemas.openxmlformats.org/officeDocument/2006/relationships/tags" Target="../tags/tag1695.xml" /><Relationship Id="rId14" Type="http://schemas.openxmlformats.org/officeDocument/2006/relationships/tags" Target="../tags/tag1696.xml" /><Relationship Id="rId15" Type="http://schemas.openxmlformats.org/officeDocument/2006/relationships/tags" Target="../tags/tag1697.xml" /><Relationship Id="rId16" Type="http://schemas.openxmlformats.org/officeDocument/2006/relationships/tags" Target="../tags/tag1698.xml" /><Relationship Id="rId17" Type="http://schemas.openxmlformats.org/officeDocument/2006/relationships/tags" Target="../tags/tag1699.xml" /><Relationship Id="rId18" Type="http://schemas.openxmlformats.org/officeDocument/2006/relationships/tags" Target="../tags/tag1700.xml" /><Relationship Id="rId19" Type="http://schemas.openxmlformats.org/officeDocument/2006/relationships/tags" Target="../tags/tag1701.xml" /><Relationship Id="rId2" Type="http://schemas.openxmlformats.org/officeDocument/2006/relationships/tags" Target="../tags/tag1684.xml" /><Relationship Id="rId20" Type="http://schemas.openxmlformats.org/officeDocument/2006/relationships/tags" Target="../tags/tag1702.xml" /><Relationship Id="rId21" Type="http://schemas.openxmlformats.org/officeDocument/2006/relationships/tags" Target="../tags/tag1703.xml" /><Relationship Id="rId22" Type="http://schemas.openxmlformats.org/officeDocument/2006/relationships/tags" Target="../tags/tag1704.xml" /><Relationship Id="rId23" Type="http://schemas.openxmlformats.org/officeDocument/2006/relationships/tags" Target="../tags/tag1705.xml" /><Relationship Id="rId24" Type="http://schemas.openxmlformats.org/officeDocument/2006/relationships/tags" Target="../tags/tag1706.xml" /><Relationship Id="rId25" Type="http://schemas.openxmlformats.org/officeDocument/2006/relationships/tags" Target="../tags/tag1707.xml" /><Relationship Id="rId26" Type="http://schemas.openxmlformats.org/officeDocument/2006/relationships/tags" Target="../tags/tag1708.xml" /><Relationship Id="rId27" Type="http://schemas.openxmlformats.org/officeDocument/2006/relationships/tags" Target="../tags/tag1709.xml" /><Relationship Id="rId28" Type="http://schemas.openxmlformats.org/officeDocument/2006/relationships/tags" Target="../tags/tag1710.xml" /><Relationship Id="rId29" Type="http://schemas.openxmlformats.org/officeDocument/2006/relationships/tags" Target="../tags/tag1711.xml" /><Relationship Id="rId3" Type="http://schemas.openxmlformats.org/officeDocument/2006/relationships/tags" Target="../tags/tag1685.xml" /><Relationship Id="rId30" Type="http://schemas.openxmlformats.org/officeDocument/2006/relationships/tags" Target="../tags/tag1712.xml" /><Relationship Id="rId31" Type="http://schemas.openxmlformats.org/officeDocument/2006/relationships/tags" Target="../tags/tag1713.xml" /><Relationship Id="rId32" Type="http://schemas.openxmlformats.org/officeDocument/2006/relationships/tags" Target="../tags/tag1714.xml" /><Relationship Id="rId33" Type="http://schemas.openxmlformats.org/officeDocument/2006/relationships/tags" Target="../tags/tag1715.xml" /><Relationship Id="rId34" Type="http://schemas.openxmlformats.org/officeDocument/2006/relationships/tags" Target="../tags/tag1716.xml" /><Relationship Id="rId35" Type="http://schemas.openxmlformats.org/officeDocument/2006/relationships/tags" Target="../tags/tag1717.xml" /><Relationship Id="rId36" Type="http://schemas.openxmlformats.org/officeDocument/2006/relationships/tags" Target="../tags/tag1718.xml" /><Relationship Id="rId37" Type="http://schemas.openxmlformats.org/officeDocument/2006/relationships/tags" Target="../tags/tag1719.xml" /><Relationship Id="rId38" Type="http://schemas.openxmlformats.org/officeDocument/2006/relationships/tags" Target="../tags/tag1720.xml" /><Relationship Id="rId39" Type="http://schemas.openxmlformats.org/officeDocument/2006/relationships/tags" Target="../tags/tag1721.xml" /><Relationship Id="rId4" Type="http://schemas.openxmlformats.org/officeDocument/2006/relationships/tags" Target="../tags/tag1686.xml" /><Relationship Id="rId40" Type="http://schemas.openxmlformats.org/officeDocument/2006/relationships/tags" Target="../tags/tag1722.xml" /><Relationship Id="rId41" Type="http://schemas.openxmlformats.org/officeDocument/2006/relationships/tags" Target="../tags/tag1723.xml" /><Relationship Id="rId42" Type="http://schemas.openxmlformats.org/officeDocument/2006/relationships/tags" Target="../tags/tag1724.xml" /><Relationship Id="rId43" Type="http://schemas.openxmlformats.org/officeDocument/2006/relationships/tags" Target="../tags/tag1725.xml" /><Relationship Id="rId44" Type="http://schemas.openxmlformats.org/officeDocument/2006/relationships/tags" Target="../tags/tag1726.xml" /><Relationship Id="rId45" Type="http://schemas.openxmlformats.org/officeDocument/2006/relationships/tags" Target="../tags/tag1727.xml" /><Relationship Id="rId46" Type="http://schemas.openxmlformats.org/officeDocument/2006/relationships/tags" Target="../tags/tag1728.xml" /><Relationship Id="rId47" Type="http://schemas.openxmlformats.org/officeDocument/2006/relationships/tags" Target="../tags/tag1729.xml" /><Relationship Id="rId48" Type="http://schemas.openxmlformats.org/officeDocument/2006/relationships/tags" Target="../tags/tag1730.xml" /><Relationship Id="rId49" Type="http://schemas.openxmlformats.org/officeDocument/2006/relationships/tags" Target="../tags/tag1731.xml" /><Relationship Id="rId5" Type="http://schemas.openxmlformats.org/officeDocument/2006/relationships/tags" Target="../tags/tag1687.xml" /><Relationship Id="rId50" Type="http://schemas.openxmlformats.org/officeDocument/2006/relationships/tags" Target="../tags/tag1732.xml" /><Relationship Id="rId51" Type="http://schemas.openxmlformats.org/officeDocument/2006/relationships/tags" Target="../tags/tag1733.xml" /><Relationship Id="rId52" Type="http://schemas.openxmlformats.org/officeDocument/2006/relationships/tags" Target="../tags/tag1734.xml" /><Relationship Id="rId53" Type="http://schemas.openxmlformats.org/officeDocument/2006/relationships/tags" Target="../tags/tag1735.xml" /><Relationship Id="rId54" Type="http://schemas.openxmlformats.org/officeDocument/2006/relationships/tags" Target="../tags/tag1736.xml" /><Relationship Id="rId55" Type="http://schemas.openxmlformats.org/officeDocument/2006/relationships/tags" Target="../tags/tag1737.xml" /><Relationship Id="rId56" Type="http://schemas.openxmlformats.org/officeDocument/2006/relationships/tags" Target="../tags/tag1738.xml" /><Relationship Id="rId57" Type="http://schemas.openxmlformats.org/officeDocument/2006/relationships/tags" Target="../tags/tag1739.xml" /><Relationship Id="rId58" Type="http://schemas.openxmlformats.org/officeDocument/2006/relationships/tags" Target="../tags/tag1740.xml" /><Relationship Id="rId59" Type="http://schemas.openxmlformats.org/officeDocument/2006/relationships/tags" Target="../tags/tag1741.xml" /><Relationship Id="rId6" Type="http://schemas.openxmlformats.org/officeDocument/2006/relationships/tags" Target="../tags/tag1688.xml" /><Relationship Id="rId60" Type="http://schemas.openxmlformats.org/officeDocument/2006/relationships/tags" Target="../tags/tag1742.xml" /><Relationship Id="rId61" Type="http://schemas.openxmlformats.org/officeDocument/2006/relationships/tags" Target="../tags/tag1743.xml" /><Relationship Id="rId62" Type="http://schemas.openxmlformats.org/officeDocument/2006/relationships/tags" Target="../tags/tag1744.xml" /><Relationship Id="rId63" Type="http://schemas.openxmlformats.org/officeDocument/2006/relationships/tags" Target="../tags/tag1745.xml" /><Relationship Id="rId64" Type="http://schemas.openxmlformats.org/officeDocument/2006/relationships/tags" Target="../tags/tag1746.xml" /><Relationship Id="rId65" Type="http://schemas.openxmlformats.org/officeDocument/2006/relationships/tags" Target="../tags/tag1747.xml" /><Relationship Id="rId66" Type="http://schemas.openxmlformats.org/officeDocument/2006/relationships/tags" Target="../tags/tag1748.xml" /><Relationship Id="rId67" Type="http://schemas.openxmlformats.org/officeDocument/2006/relationships/tags" Target="../tags/tag1749.xml" /><Relationship Id="rId68" Type="http://schemas.openxmlformats.org/officeDocument/2006/relationships/tags" Target="../tags/tag1750.xml" /><Relationship Id="rId69" Type="http://schemas.openxmlformats.org/officeDocument/2006/relationships/tags" Target="../tags/tag1751.xml" /><Relationship Id="rId7" Type="http://schemas.openxmlformats.org/officeDocument/2006/relationships/tags" Target="../tags/tag1689.xml" /><Relationship Id="rId70" Type="http://schemas.openxmlformats.org/officeDocument/2006/relationships/tags" Target="../tags/tag1752.xml" /><Relationship Id="rId71" Type="http://schemas.openxmlformats.org/officeDocument/2006/relationships/tags" Target="../tags/tag1753.xml" /><Relationship Id="rId72" Type="http://schemas.openxmlformats.org/officeDocument/2006/relationships/tags" Target="../tags/tag1754.xml" /><Relationship Id="rId73" Type="http://schemas.openxmlformats.org/officeDocument/2006/relationships/tags" Target="../tags/tag1755.xml" /><Relationship Id="rId74" Type="http://schemas.openxmlformats.org/officeDocument/2006/relationships/tags" Target="../tags/tag1756.xml" /><Relationship Id="rId75" Type="http://schemas.openxmlformats.org/officeDocument/2006/relationships/tags" Target="../tags/tag1757.xml" /><Relationship Id="rId76" Type="http://schemas.openxmlformats.org/officeDocument/2006/relationships/tags" Target="../tags/tag1758.xml" /><Relationship Id="rId77" Type="http://schemas.openxmlformats.org/officeDocument/2006/relationships/tags" Target="../tags/tag1759.xml" /><Relationship Id="rId78" Type="http://schemas.openxmlformats.org/officeDocument/2006/relationships/tags" Target="../tags/tag1760.xml" /><Relationship Id="rId79" Type="http://schemas.openxmlformats.org/officeDocument/2006/relationships/tags" Target="../tags/tag1761.xml" /><Relationship Id="rId8" Type="http://schemas.openxmlformats.org/officeDocument/2006/relationships/tags" Target="../tags/tag1690.xml" /><Relationship Id="rId80" Type="http://schemas.openxmlformats.org/officeDocument/2006/relationships/tags" Target="../tags/tag1762.xml" /><Relationship Id="rId81" Type="http://schemas.openxmlformats.org/officeDocument/2006/relationships/tags" Target="../tags/tag1763.xml" /><Relationship Id="rId82" Type="http://schemas.openxmlformats.org/officeDocument/2006/relationships/tags" Target="../tags/tag1764.xml" /><Relationship Id="rId83" Type="http://schemas.openxmlformats.org/officeDocument/2006/relationships/tags" Target="../tags/tag1765.xml" /><Relationship Id="rId84" Type="http://schemas.openxmlformats.org/officeDocument/2006/relationships/tags" Target="../tags/tag1766.xml" /><Relationship Id="rId85" Type="http://schemas.openxmlformats.org/officeDocument/2006/relationships/tags" Target="../tags/tag1767.xml" /><Relationship Id="rId86" Type="http://schemas.openxmlformats.org/officeDocument/2006/relationships/tags" Target="../tags/tag1768.xml" /><Relationship Id="rId87" Type="http://schemas.openxmlformats.org/officeDocument/2006/relationships/tags" Target="../tags/tag1769.xml" /><Relationship Id="rId88" Type="http://schemas.openxmlformats.org/officeDocument/2006/relationships/tags" Target="../tags/tag1770.xml" /><Relationship Id="rId89" Type="http://schemas.openxmlformats.org/officeDocument/2006/relationships/tags" Target="../tags/tag1771.xml" /><Relationship Id="rId9" Type="http://schemas.openxmlformats.org/officeDocument/2006/relationships/tags" Target="../tags/tag1691.xml" /><Relationship Id="rId90" Type="http://schemas.openxmlformats.org/officeDocument/2006/relationships/tags" Target="../tags/tag1772.xml" /><Relationship Id="rId91" Type="http://schemas.openxmlformats.org/officeDocument/2006/relationships/tags" Target="../tags/tag1773.xml" /><Relationship Id="rId92" Type="http://schemas.openxmlformats.org/officeDocument/2006/relationships/tags" Target="../tags/tag1774.xml" /><Relationship Id="rId93" Type="http://schemas.openxmlformats.org/officeDocument/2006/relationships/tags" Target="../tags/tag1775.xml" /><Relationship Id="rId94" Type="http://schemas.openxmlformats.org/officeDocument/2006/relationships/slideMaster" Target="../slideMasters/slideMaster2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76.xml" /><Relationship Id="rId2" Type="http://schemas.openxmlformats.org/officeDocument/2006/relationships/tags" Target="../tags/tag1777.xml" /><Relationship Id="rId3" Type="http://schemas.openxmlformats.org/officeDocument/2006/relationships/tags" Target="../tags/tag1778.xml" /><Relationship Id="rId4" Type="http://schemas.openxmlformats.org/officeDocument/2006/relationships/tags" Target="../tags/tag1779.xml" /><Relationship Id="rId5" Type="http://schemas.openxmlformats.org/officeDocument/2006/relationships/tags" Target="../tags/tag1780.xml" /><Relationship Id="rId6" Type="http://schemas.openxmlformats.org/officeDocument/2006/relationships/tags" Target="../tags/tag1781.xml" /><Relationship Id="rId7" Type="http://schemas.openxmlformats.org/officeDocument/2006/relationships/slideMaster" Target="../slideMasters/slideMaster2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82.xml" /><Relationship Id="rId2" Type="http://schemas.openxmlformats.org/officeDocument/2006/relationships/tags" Target="../tags/tag1783.xml" /><Relationship Id="rId3" Type="http://schemas.openxmlformats.org/officeDocument/2006/relationships/tags" Target="../tags/tag1784.xml" /><Relationship Id="rId4" Type="http://schemas.openxmlformats.org/officeDocument/2006/relationships/tags" Target="../tags/tag1785.xml" /><Relationship Id="rId5" Type="http://schemas.openxmlformats.org/officeDocument/2006/relationships/slideMaster" Target="../slideMasters/slideMaster2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86.xml" /><Relationship Id="rId10" Type="http://schemas.openxmlformats.org/officeDocument/2006/relationships/tags" Target="../tags/tag1795.xml" /><Relationship Id="rId11" Type="http://schemas.openxmlformats.org/officeDocument/2006/relationships/tags" Target="../tags/tag1796.xml" /><Relationship Id="rId12" Type="http://schemas.openxmlformats.org/officeDocument/2006/relationships/tags" Target="../tags/tag1797.xml" /><Relationship Id="rId13" Type="http://schemas.openxmlformats.org/officeDocument/2006/relationships/tags" Target="../tags/tag1798.xml" /><Relationship Id="rId14" Type="http://schemas.openxmlformats.org/officeDocument/2006/relationships/tags" Target="../tags/tag1799.xml" /><Relationship Id="rId15" Type="http://schemas.openxmlformats.org/officeDocument/2006/relationships/tags" Target="../tags/tag1800.xml" /><Relationship Id="rId16" Type="http://schemas.openxmlformats.org/officeDocument/2006/relationships/tags" Target="../tags/tag1801.xml" /><Relationship Id="rId17" Type="http://schemas.openxmlformats.org/officeDocument/2006/relationships/tags" Target="../tags/tag1802.xml" /><Relationship Id="rId18" Type="http://schemas.openxmlformats.org/officeDocument/2006/relationships/tags" Target="../tags/tag1803.xml" /><Relationship Id="rId19" Type="http://schemas.openxmlformats.org/officeDocument/2006/relationships/tags" Target="../tags/tag1804.xml" /><Relationship Id="rId2" Type="http://schemas.openxmlformats.org/officeDocument/2006/relationships/tags" Target="../tags/tag1787.xml" /><Relationship Id="rId20" Type="http://schemas.openxmlformats.org/officeDocument/2006/relationships/tags" Target="../tags/tag1805.xml" /><Relationship Id="rId21" Type="http://schemas.openxmlformats.org/officeDocument/2006/relationships/tags" Target="../tags/tag1806.xml" /><Relationship Id="rId22" Type="http://schemas.openxmlformats.org/officeDocument/2006/relationships/tags" Target="../tags/tag1807.xml" /><Relationship Id="rId23" Type="http://schemas.openxmlformats.org/officeDocument/2006/relationships/tags" Target="../tags/tag1808.xml" /><Relationship Id="rId24" Type="http://schemas.openxmlformats.org/officeDocument/2006/relationships/tags" Target="../tags/tag1809.xml" /><Relationship Id="rId25" Type="http://schemas.openxmlformats.org/officeDocument/2006/relationships/tags" Target="../tags/tag1810.xml" /><Relationship Id="rId26" Type="http://schemas.openxmlformats.org/officeDocument/2006/relationships/tags" Target="../tags/tag1811.xml" /><Relationship Id="rId27" Type="http://schemas.openxmlformats.org/officeDocument/2006/relationships/tags" Target="../tags/tag1812.xml" /><Relationship Id="rId28" Type="http://schemas.openxmlformats.org/officeDocument/2006/relationships/tags" Target="../tags/tag1813.xml" /><Relationship Id="rId29" Type="http://schemas.openxmlformats.org/officeDocument/2006/relationships/tags" Target="../tags/tag1814.xml" /><Relationship Id="rId3" Type="http://schemas.openxmlformats.org/officeDocument/2006/relationships/tags" Target="../tags/tag1788.xml" /><Relationship Id="rId30" Type="http://schemas.openxmlformats.org/officeDocument/2006/relationships/tags" Target="../tags/tag1815.xml" /><Relationship Id="rId31" Type="http://schemas.openxmlformats.org/officeDocument/2006/relationships/tags" Target="../tags/tag1816.xml" /><Relationship Id="rId32" Type="http://schemas.openxmlformats.org/officeDocument/2006/relationships/tags" Target="../tags/tag1817.xml" /><Relationship Id="rId33" Type="http://schemas.openxmlformats.org/officeDocument/2006/relationships/tags" Target="../tags/tag1818.xml" /><Relationship Id="rId34" Type="http://schemas.openxmlformats.org/officeDocument/2006/relationships/tags" Target="../tags/tag1819.xml" /><Relationship Id="rId35" Type="http://schemas.openxmlformats.org/officeDocument/2006/relationships/tags" Target="../tags/tag1820.xml" /><Relationship Id="rId36" Type="http://schemas.openxmlformats.org/officeDocument/2006/relationships/tags" Target="../tags/tag1821.xml" /><Relationship Id="rId37" Type="http://schemas.openxmlformats.org/officeDocument/2006/relationships/tags" Target="../tags/tag1822.xml" /><Relationship Id="rId38" Type="http://schemas.openxmlformats.org/officeDocument/2006/relationships/tags" Target="../tags/tag1823.xml" /><Relationship Id="rId39" Type="http://schemas.openxmlformats.org/officeDocument/2006/relationships/tags" Target="../tags/tag1824.xml" /><Relationship Id="rId4" Type="http://schemas.openxmlformats.org/officeDocument/2006/relationships/tags" Target="../tags/tag1789.xml" /><Relationship Id="rId40" Type="http://schemas.openxmlformats.org/officeDocument/2006/relationships/tags" Target="../tags/tag1825.xml" /><Relationship Id="rId41" Type="http://schemas.openxmlformats.org/officeDocument/2006/relationships/tags" Target="../tags/tag1826.xml" /><Relationship Id="rId42" Type="http://schemas.openxmlformats.org/officeDocument/2006/relationships/tags" Target="../tags/tag1827.xml" /><Relationship Id="rId43" Type="http://schemas.openxmlformats.org/officeDocument/2006/relationships/tags" Target="../tags/tag1828.xml" /><Relationship Id="rId44" Type="http://schemas.openxmlformats.org/officeDocument/2006/relationships/tags" Target="../tags/tag1829.xml" /><Relationship Id="rId45" Type="http://schemas.openxmlformats.org/officeDocument/2006/relationships/tags" Target="../tags/tag1830.xml" /><Relationship Id="rId46" Type="http://schemas.openxmlformats.org/officeDocument/2006/relationships/tags" Target="../tags/tag1831.xml" /><Relationship Id="rId47" Type="http://schemas.openxmlformats.org/officeDocument/2006/relationships/tags" Target="../tags/tag1832.xml" /><Relationship Id="rId48" Type="http://schemas.openxmlformats.org/officeDocument/2006/relationships/tags" Target="../tags/tag1833.xml" /><Relationship Id="rId49" Type="http://schemas.openxmlformats.org/officeDocument/2006/relationships/tags" Target="../tags/tag1834.xml" /><Relationship Id="rId5" Type="http://schemas.openxmlformats.org/officeDocument/2006/relationships/tags" Target="../tags/tag1790.xml" /><Relationship Id="rId50" Type="http://schemas.openxmlformats.org/officeDocument/2006/relationships/tags" Target="../tags/tag1835.xml" /><Relationship Id="rId51" Type="http://schemas.openxmlformats.org/officeDocument/2006/relationships/tags" Target="../tags/tag1836.xml" /><Relationship Id="rId52" Type="http://schemas.openxmlformats.org/officeDocument/2006/relationships/tags" Target="../tags/tag1837.xml" /><Relationship Id="rId53" Type="http://schemas.openxmlformats.org/officeDocument/2006/relationships/tags" Target="../tags/tag1838.xml" /><Relationship Id="rId54" Type="http://schemas.openxmlformats.org/officeDocument/2006/relationships/tags" Target="../tags/tag1839.xml" /><Relationship Id="rId55" Type="http://schemas.openxmlformats.org/officeDocument/2006/relationships/tags" Target="../tags/tag1840.xml" /><Relationship Id="rId56" Type="http://schemas.openxmlformats.org/officeDocument/2006/relationships/tags" Target="../tags/tag1841.xml" /><Relationship Id="rId57" Type="http://schemas.openxmlformats.org/officeDocument/2006/relationships/tags" Target="../tags/tag1842.xml" /><Relationship Id="rId58" Type="http://schemas.openxmlformats.org/officeDocument/2006/relationships/tags" Target="../tags/tag1843.xml" /><Relationship Id="rId59" Type="http://schemas.openxmlformats.org/officeDocument/2006/relationships/tags" Target="../tags/tag1844.xml" /><Relationship Id="rId6" Type="http://schemas.openxmlformats.org/officeDocument/2006/relationships/tags" Target="../tags/tag1791.xml" /><Relationship Id="rId60" Type="http://schemas.openxmlformats.org/officeDocument/2006/relationships/tags" Target="../tags/tag1845.xml" /><Relationship Id="rId61" Type="http://schemas.openxmlformats.org/officeDocument/2006/relationships/tags" Target="../tags/tag1846.xml" /><Relationship Id="rId62" Type="http://schemas.openxmlformats.org/officeDocument/2006/relationships/tags" Target="../tags/tag1847.xml" /><Relationship Id="rId63" Type="http://schemas.openxmlformats.org/officeDocument/2006/relationships/tags" Target="../tags/tag1848.xml" /><Relationship Id="rId64" Type="http://schemas.openxmlformats.org/officeDocument/2006/relationships/tags" Target="../tags/tag1849.xml" /><Relationship Id="rId65" Type="http://schemas.openxmlformats.org/officeDocument/2006/relationships/tags" Target="../tags/tag1850.xml" /><Relationship Id="rId66" Type="http://schemas.openxmlformats.org/officeDocument/2006/relationships/tags" Target="../tags/tag1851.xml" /><Relationship Id="rId67" Type="http://schemas.openxmlformats.org/officeDocument/2006/relationships/tags" Target="../tags/tag1852.xml" /><Relationship Id="rId68" Type="http://schemas.openxmlformats.org/officeDocument/2006/relationships/tags" Target="../tags/tag1853.xml" /><Relationship Id="rId69" Type="http://schemas.openxmlformats.org/officeDocument/2006/relationships/tags" Target="../tags/tag1854.xml" /><Relationship Id="rId7" Type="http://schemas.openxmlformats.org/officeDocument/2006/relationships/tags" Target="../tags/tag1792.xml" /><Relationship Id="rId70" Type="http://schemas.openxmlformats.org/officeDocument/2006/relationships/tags" Target="../tags/tag1855.xml" /><Relationship Id="rId71" Type="http://schemas.openxmlformats.org/officeDocument/2006/relationships/tags" Target="../tags/tag1856.xml" /><Relationship Id="rId72" Type="http://schemas.openxmlformats.org/officeDocument/2006/relationships/tags" Target="../tags/tag1857.xml" /><Relationship Id="rId73" Type="http://schemas.openxmlformats.org/officeDocument/2006/relationships/tags" Target="../tags/tag1858.xml" /><Relationship Id="rId74" Type="http://schemas.openxmlformats.org/officeDocument/2006/relationships/tags" Target="../tags/tag1859.xml" /><Relationship Id="rId75" Type="http://schemas.openxmlformats.org/officeDocument/2006/relationships/tags" Target="../tags/tag1860.xml" /><Relationship Id="rId76" Type="http://schemas.openxmlformats.org/officeDocument/2006/relationships/tags" Target="../tags/tag1861.xml" /><Relationship Id="rId77" Type="http://schemas.openxmlformats.org/officeDocument/2006/relationships/tags" Target="../tags/tag1862.xml" /><Relationship Id="rId78" Type="http://schemas.openxmlformats.org/officeDocument/2006/relationships/tags" Target="../tags/tag1863.xml" /><Relationship Id="rId79" Type="http://schemas.openxmlformats.org/officeDocument/2006/relationships/tags" Target="../tags/tag1864.xml" /><Relationship Id="rId8" Type="http://schemas.openxmlformats.org/officeDocument/2006/relationships/tags" Target="../tags/tag1793.xml" /><Relationship Id="rId80" Type="http://schemas.openxmlformats.org/officeDocument/2006/relationships/tags" Target="../tags/tag1865.xml" /><Relationship Id="rId81" Type="http://schemas.openxmlformats.org/officeDocument/2006/relationships/tags" Target="../tags/tag1866.xml" /><Relationship Id="rId82" Type="http://schemas.openxmlformats.org/officeDocument/2006/relationships/tags" Target="../tags/tag1867.xml" /><Relationship Id="rId83" Type="http://schemas.openxmlformats.org/officeDocument/2006/relationships/tags" Target="../tags/tag1868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1794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9.xml" /><Relationship Id="rId10" Type="http://schemas.openxmlformats.org/officeDocument/2006/relationships/tags" Target="../tags/tag1878.xml" /><Relationship Id="rId11" Type="http://schemas.openxmlformats.org/officeDocument/2006/relationships/tags" Target="../tags/tag1879.xml" /><Relationship Id="rId12" Type="http://schemas.openxmlformats.org/officeDocument/2006/relationships/tags" Target="../tags/tag1880.xml" /><Relationship Id="rId13" Type="http://schemas.openxmlformats.org/officeDocument/2006/relationships/tags" Target="../tags/tag1881.xml" /><Relationship Id="rId14" Type="http://schemas.openxmlformats.org/officeDocument/2006/relationships/tags" Target="../tags/tag1882.xml" /><Relationship Id="rId15" Type="http://schemas.openxmlformats.org/officeDocument/2006/relationships/tags" Target="../tags/tag1883.xml" /><Relationship Id="rId16" Type="http://schemas.openxmlformats.org/officeDocument/2006/relationships/tags" Target="../tags/tag1884.xml" /><Relationship Id="rId17" Type="http://schemas.openxmlformats.org/officeDocument/2006/relationships/tags" Target="../tags/tag1885.xml" /><Relationship Id="rId18" Type="http://schemas.openxmlformats.org/officeDocument/2006/relationships/tags" Target="../tags/tag1886.xml" /><Relationship Id="rId19" Type="http://schemas.openxmlformats.org/officeDocument/2006/relationships/tags" Target="../tags/tag1887.xml" /><Relationship Id="rId2" Type="http://schemas.openxmlformats.org/officeDocument/2006/relationships/tags" Target="../tags/tag1870.xml" /><Relationship Id="rId20" Type="http://schemas.openxmlformats.org/officeDocument/2006/relationships/tags" Target="../tags/tag1888.xml" /><Relationship Id="rId21" Type="http://schemas.openxmlformats.org/officeDocument/2006/relationships/tags" Target="../tags/tag1889.xml" /><Relationship Id="rId22" Type="http://schemas.openxmlformats.org/officeDocument/2006/relationships/tags" Target="../tags/tag1890.xml" /><Relationship Id="rId23" Type="http://schemas.openxmlformats.org/officeDocument/2006/relationships/tags" Target="../tags/tag1891.xml" /><Relationship Id="rId24" Type="http://schemas.openxmlformats.org/officeDocument/2006/relationships/tags" Target="../tags/tag1892.xml" /><Relationship Id="rId25" Type="http://schemas.openxmlformats.org/officeDocument/2006/relationships/tags" Target="../tags/tag1893.xml" /><Relationship Id="rId26" Type="http://schemas.openxmlformats.org/officeDocument/2006/relationships/tags" Target="../tags/tag1894.xml" /><Relationship Id="rId27" Type="http://schemas.openxmlformats.org/officeDocument/2006/relationships/tags" Target="../tags/tag1895.xml" /><Relationship Id="rId28" Type="http://schemas.openxmlformats.org/officeDocument/2006/relationships/tags" Target="../tags/tag1896.xml" /><Relationship Id="rId29" Type="http://schemas.openxmlformats.org/officeDocument/2006/relationships/tags" Target="../tags/tag1897.xml" /><Relationship Id="rId3" Type="http://schemas.openxmlformats.org/officeDocument/2006/relationships/tags" Target="../tags/tag1871.xml" /><Relationship Id="rId30" Type="http://schemas.openxmlformats.org/officeDocument/2006/relationships/tags" Target="../tags/tag1898.xml" /><Relationship Id="rId31" Type="http://schemas.openxmlformats.org/officeDocument/2006/relationships/tags" Target="../tags/tag1899.xml" /><Relationship Id="rId32" Type="http://schemas.openxmlformats.org/officeDocument/2006/relationships/tags" Target="../tags/tag1900.xml" /><Relationship Id="rId33" Type="http://schemas.openxmlformats.org/officeDocument/2006/relationships/tags" Target="../tags/tag1901.xml" /><Relationship Id="rId34" Type="http://schemas.openxmlformats.org/officeDocument/2006/relationships/tags" Target="../tags/tag1902.xml" /><Relationship Id="rId35" Type="http://schemas.openxmlformats.org/officeDocument/2006/relationships/tags" Target="../tags/tag1903.xml" /><Relationship Id="rId36" Type="http://schemas.openxmlformats.org/officeDocument/2006/relationships/tags" Target="../tags/tag1904.xml" /><Relationship Id="rId37" Type="http://schemas.openxmlformats.org/officeDocument/2006/relationships/tags" Target="../tags/tag1905.xml" /><Relationship Id="rId38" Type="http://schemas.openxmlformats.org/officeDocument/2006/relationships/tags" Target="../tags/tag1906.xml" /><Relationship Id="rId39" Type="http://schemas.openxmlformats.org/officeDocument/2006/relationships/tags" Target="../tags/tag1907.xml" /><Relationship Id="rId4" Type="http://schemas.openxmlformats.org/officeDocument/2006/relationships/tags" Target="../tags/tag1872.xml" /><Relationship Id="rId40" Type="http://schemas.openxmlformats.org/officeDocument/2006/relationships/tags" Target="../tags/tag1908.xml" /><Relationship Id="rId41" Type="http://schemas.openxmlformats.org/officeDocument/2006/relationships/tags" Target="../tags/tag1909.xml" /><Relationship Id="rId42" Type="http://schemas.openxmlformats.org/officeDocument/2006/relationships/tags" Target="../tags/tag1910.xml" /><Relationship Id="rId43" Type="http://schemas.openxmlformats.org/officeDocument/2006/relationships/tags" Target="../tags/tag1911.xml" /><Relationship Id="rId44" Type="http://schemas.openxmlformats.org/officeDocument/2006/relationships/tags" Target="../tags/tag1912.xml" /><Relationship Id="rId45" Type="http://schemas.openxmlformats.org/officeDocument/2006/relationships/tags" Target="../tags/tag1913.xml" /><Relationship Id="rId46" Type="http://schemas.openxmlformats.org/officeDocument/2006/relationships/tags" Target="../tags/tag1914.xml" /><Relationship Id="rId47" Type="http://schemas.openxmlformats.org/officeDocument/2006/relationships/tags" Target="../tags/tag1915.xml" /><Relationship Id="rId48" Type="http://schemas.openxmlformats.org/officeDocument/2006/relationships/tags" Target="../tags/tag1916.xml" /><Relationship Id="rId49" Type="http://schemas.openxmlformats.org/officeDocument/2006/relationships/tags" Target="../tags/tag1917.xml" /><Relationship Id="rId5" Type="http://schemas.openxmlformats.org/officeDocument/2006/relationships/tags" Target="../tags/tag1873.xml" /><Relationship Id="rId50" Type="http://schemas.openxmlformats.org/officeDocument/2006/relationships/tags" Target="../tags/tag1918.xml" /><Relationship Id="rId51" Type="http://schemas.openxmlformats.org/officeDocument/2006/relationships/tags" Target="../tags/tag1919.xml" /><Relationship Id="rId52" Type="http://schemas.openxmlformats.org/officeDocument/2006/relationships/tags" Target="../tags/tag1920.xml" /><Relationship Id="rId53" Type="http://schemas.openxmlformats.org/officeDocument/2006/relationships/tags" Target="../tags/tag1921.xml" /><Relationship Id="rId54" Type="http://schemas.openxmlformats.org/officeDocument/2006/relationships/tags" Target="../tags/tag1922.xml" /><Relationship Id="rId55" Type="http://schemas.openxmlformats.org/officeDocument/2006/relationships/tags" Target="../tags/tag1923.xml" /><Relationship Id="rId56" Type="http://schemas.openxmlformats.org/officeDocument/2006/relationships/tags" Target="../tags/tag1924.xml" /><Relationship Id="rId57" Type="http://schemas.openxmlformats.org/officeDocument/2006/relationships/tags" Target="../tags/tag1925.xml" /><Relationship Id="rId58" Type="http://schemas.openxmlformats.org/officeDocument/2006/relationships/tags" Target="../tags/tag1926.xml" /><Relationship Id="rId59" Type="http://schemas.openxmlformats.org/officeDocument/2006/relationships/tags" Target="../tags/tag1927.xml" /><Relationship Id="rId6" Type="http://schemas.openxmlformats.org/officeDocument/2006/relationships/tags" Target="../tags/tag1874.xml" /><Relationship Id="rId60" Type="http://schemas.openxmlformats.org/officeDocument/2006/relationships/tags" Target="../tags/tag1928.xml" /><Relationship Id="rId61" Type="http://schemas.openxmlformats.org/officeDocument/2006/relationships/tags" Target="../tags/tag1929.xml" /><Relationship Id="rId62" Type="http://schemas.openxmlformats.org/officeDocument/2006/relationships/tags" Target="../tags/tag1930.xml" /><Relationship Id="rId63" Type="http://schemas.openxmlformats.org/officeDocument/2006/relationships/tags" Target="../tags/tag1931.xml" /><Relationship Id="rId64" Type="http://schemas.openxmlformats.org/officeDocument/2006/relationships/tags" Target="../tags/tag1932.xml" /><Relationship Id="rId65" Type="http://schemas.openxmlformats.org/officeDocument/2006/relationships/tags" Target="../tags/tag1933.xml" /><Relationship Id="rId66" Type="http://schemas.openxmlformats.org/officeDocument/2006/relationships/tags" Target="../tags/tag1934.xml" /><Relationship Id="rId67" Type="http://schemas.openxmlformats.org/officeDocument/2006/relationships/tags" Target="../tags/tag1935.xml" /><Relationship Id="rId68" Type="http://schemas.openxmlformats.org/officeDocument/2006/relationships/tags" Target="../tags/tag1936.xml" /><Relationship Id="rId69" Type="http://schemas.openxmlformats.org/officeDocument/2006/relationships/tags" Target="../tags/tag1937.xml" /><Relationship Id="rId7" Type="http://schemas.openxmlformats.org/officeDocument/2006/relationships/tags" Target="../tags/tag1875.xml" /><Relationship Id="rId70" Type="http://schemas.openxmlformats.org/officeDocument/2006/relationships/tags" Target="../tags/tag1938.xml" /><Relationship Id="rId71" Type="http://schemas.openxmlformats.org/officeDocument/2006/relationships/tags" Target="../tags/tag1939.xml" /><Relationship Id="rId72" Type="http://schemas.openxmlformats.org/officeDocument/2006/relationships/tags" Target="../tags/tag1940.xml" /><Relationship Id="rId73" Type="http://schemas.openxmlformats.org/officeDocument/2006/relationships/tags" Target="../tags/tag1941.xml" /><Relationship Id="rId74" Type="http://schemas.openxmlformats.org/officeDocument/2006/relationships/tags" Target="../tags/tag1942.xml" /><Relationship Id="rId75" Type="http://schemas.openxmlformats.org/officeDocument/2006/relationships/tags" Target="../tags/tag1943.xml" /><Relationship Id="rId76" Type="http://schemas.openxmlformats.org/officeDocument/2006/relationships/tags" Target="../tags/tag1944.xml" /><Relationship Id="rId77" Type="http://schemas.openxmlformats.org/officeDocument/2006/relationships/tags" Target="../tags/tag1945.xml" /><Relationship Id="rId78" Type="http://schemas.openxmlformats.org/officeDocument/2006/relationships/tags" Target="../tags/tag1946.xml" /><Relationship Id="rId79" Type="http://schemas.openxmlformats.org/officeDocument/2006/relationships/tags" Target="../tags/tag1947.xml" /><Relationship Id="rId8" Type="http://schemas.openxmlformats.org/officeDocument/2006/relationships/tags" Target="../tags/tag1876.xml" /><Relationship Id="rId80" Type="http://schemas.openxmlformats.org/officeDocument/2006/relationships/tags" Target="../tags/tag1948.xml" /><Relationship Id="rId81" Type="http://schemas.openxmlformats.org/officeDocument/2006/relationships/tags" Target="../tags/tag1949.xml" /><Relationship Id="rId82" Type="http://schemas.openxmlformats.org/officeDocument/2006/relationships/tags" Target="../tags/tag1950.xml" /><Relationship Id="rId83" Type="http://schemas.openxmlformats.org/officeDocument/2006/relationships/tags" Target="../tags/tag1951.xml" /><Relationship Id="rId84" Type="http://schemas.openxmlformats.org/officeDocument/2006/relationships/tags" Target="../tags/tag1952.xml" /><Relationship Id="rId85" Type="http://schemas.openxmlformats.org/officeDocument/2006/relationships/tags" Target="../tags/tag1953.xml" /><Relationship Id="rId86" Type="http://schemas.openxmlformats.org/officeDocument/2006/relationships/tags" Target="../tags/tag1954.xml" /><Relationship Id="rId87" Type="http://schemas.openxmlformats.org/officeDocument/2006/relationships/tags" Target="../tags/tag1955.xml" /><Relationship Id="rId88" Type="http://schemas.openxmlformats.org/officeDocument/2006/relationships/tags" Target="../tags/tag1956.xml" /><Relationship Id="rId89" Type="http://schemas.openxmlformats.org/officeDocument/2006/relationships/tags" Target="../tags/tag1957.xml" /><Relationship Id="rId9" Type="http://schemas.openxmlformats.org/officeDocument/2006/relationships/tags" Target="../tags/tag1877.xml" /><Relationship Id="rId90" Type="http://schemas.openxmlformats.org/officeDocument/2006/relationships/tags" Target="../tags/tag1958.xml" /><Relationship Id="rId91" Type="http://schemas.openxmlformats.org/officeDocument/2006/relationships/tags" Target="../tags/tag1959.xml" /><Relationship Id="rId92" Type="http://schemas.openxmlformats.org/officeDocument/2006/relationships/tags" Target="../tags/tag1960.xml" /><Relationship Id="rId93" Type="http://schemas.openxmlformats.org/officeDocument/2006/relationships/tags" Target="../tags/tag1961.xml" /><Relationship Id="rId94" Type="http://schemas.openxmlformats.org/officeDocument/2006/relationships/slideMaster" Target="../slideMasters/slideMaster2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2.xml" /><Relationship Id="rId2" Type="http://schemas.openxmlformats.org/officeDocument/2006/relationships/tags" Target="../tags/tag1963.xml" /><Relationship Id="rId3" Type="http://schemas.openxmlformats.org/officeDocument/2006/relationships/tags" Target="../tags/tag1964.xml" /><Relationship Id="rId4" Type="http://schemas.openxmlformats.org/officeDocument/2006/relationships/tags" Target="../tags/tag1965.xml" /><Relationship Id="rId5" Type="http://schemas.openxmlformats.org/officeDocument/2006/relationships/tags" Target="../tags/tag1966.xml" /><Relationship Id="rId6" Type="http://schemas.openxmlformats.org/officeDocument/2006/relationships/tags" Target="../tags/tag1967.xml" /><Relationship Id="rId7" Type="http://schemas.openxmlformats.org/officeDocument/2006/relationships/slideMaster" Target="../slideMasters/slideMaster2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8.xml" /><Relationship Id="rId2" Type="http://schemas.openxmlformats.org/officeDocument/2006/relationships/tags" Target="../tags/tag1969.xml" /><Relationship Id="rId3" Type="http://schemas.openxmlformats.org/officeDocument/2006/relationships/tags" Target="../tags/tag1970.xml" /><Relationship Id="rId4" Type="http://schemas.openxmlformats.org/officeDocument/2006/relationships/tags" Target="../tags/tag1971.xml" /><Relationship Id="rId5" Type="http://schemas.openxmlformats.org/officeDocument/2006/relationships/slideMaster" Target="../slideMasters/slideMaster2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2.xml" /><Relationship Id="rId10" Type="http://schemas.openxmlformats.org/officeDocument/2006/relationships/tags" Target="../tags/tag1981.xml" /><Relationship Id="rId11" Type="http://schemas.openxmlformats.org/officeDocument/2006/relationships/tags" Target="../tags/tag1982.xml" /><Relationship Id="rId12" Type="http://schemas.openxmlformats.org/officeDocument/2006/relationships/tags" Target="../tags/tag1983.xml" /><Relationship Id="rId13" Type="http://schemas.openxmlformats.org/officeDocument/2006/relationships/tags" Target="../tags/tag1984.xml" /><Relationship Id="rId14" Type="http://schemas.openxmlformats.org/officeDocument/2006/relationships/tags" Target="../tags/tag1985.xml" /><Relationship Id="rId15" Type="http://schemas.openxmlformats.org/officeDocument/2006/relationships/tags" Target="../tags/tag1986.xml" /><Relationship Id="rId16" Type="http://schemas.openxmlformats.org/officeDocument/2006/relationships/tags" Target="../tags/tag1987.xml" /><Relationship Id="rId17" Type="http://schemas.openxmlformats.org/officeDocument/2006/relationships/tags" Target="../tags/tag1988.xml" /><Relationship Id="rId18" Type="http://schemas.openxmlformats.org/officeDocument/2006/relationships/tags" Target="../tags/tag1989.xml" /><Relationship Id="rId19" Type="http://schemas.openxmlformats.org/officeDocument/2006/relationships/tags" Target="../tags/tag1990.xml" /><Relationship Id="rId2" Type="http://schemas.openxmlformats.org/officeDocument/2006/relationships/tags" Target="../tags/tag1973.xml" /><Relationship Id="rId20" Type="http://schemas.openxmlformats.org/officeDocument/2006/relationships/tags" Target="../tags/tag1991.xml" /><Relationship Id="rId21" Type="http://schemas.openxmlformats.org/officeDocument/2006/relationships/tags" Target="../tags/tag1992.xml" /><Relationship Id="rId22" Type="http://schemas.openxmlformats.org/officeDocument/2006/relationships/tags" Target="../tags/tag1993.xml" /><Relationship Id="rId23" Type="http://schemas.openxmlformats.org/officeDocument/2006/relationships/tags" Target="../tags/tag1994.xml" /><Relationship Id="rId24" Type="http://schemas.openxmlformats.org/officeDocument/2006/relationships/tags" Target="../tags/tag1995.xml" /><Relationship Id="rId25" Type="http://schemas.openxmlformats.org/officeDocument/2006/relationships/tags" Target="../tags/tag1996.xml" /><Relationship Id="rId26" Type="http://schemas.openxmlformats.org/officeDocument/2006/relationships/tags" Target="../tags/tag1997.xml" /><Relationship Id="rId27" Type="http://schemas.openxmlformats.org/officeDocument/2006/relationships/tags" Target="../tags/tag1998.xml" /><Relationship Id="rId28" Type="http://schemas.openxmlformats.org/officeDocument/2006/relationships/tags" Target="../tags/tag1999.xml" /><Relationship Id="rId29" Type="http://schemas.openxmlformats.org/officeDocument/2006/relationships/tags" Target="../tags/tag2000.xml" /><Relationship Id="rId3" Type="http://schemas.openxmlformats.org/officeDocument/2006/relationships/tags" Target="../tags/tag1974.xml" /><Relationship Id="rId30" Type="http://schemas.openxmlformats.org/officeDocument/2006/relationships/tags" Target="../tags/tag2001.xml" /><Relationship Id="rId31" Type="http://schemas.openxmlformats.org/officeDocument/2006/relationships/tags" Target="../tags/tag2002.xml" /><Relationship Id="rId32" Type="http://schemas.openxmlformats.org/officeDocument/2006/relationships/tags" Target="../tags/tag2003.xml" /><Relationship Id="rId33" Type="http://schemas.openxmlformats.org/officeDocument/2006/relationships/tags" Target="../tags/tag2004.xml" /><Relationship Id="rId34" Type="http://schemas.openxmlformats.org/officeDocument/2006/relationships/tags" Target="../tags/tag2005.xml" /><Relationship Id="rId35" Type="http://schemas.openxmlformats.org/officeDocument/2006/relationships/tags" Target="../tags/tag2006.xml" /><Relationship Id="rId36" Type="http://schemas.openxmlformats.org/officeDocument/2006/relationships/tags" Target="../tags/tag2007.xml" /><Relationship Id="rId37" Type="http://schemas.openxmlformats.org/officeDocument/2006/relationships/tags" Target="../tags/tag2008.xml" /><Relationship Id="rId38" Type="http://schemas.openxmlformats.org/officeDocument/2006/relationships/tags" Target="../tags/tag2009.xml" /><Relationship Id="rId39" Type="http://schemas.openxmlformats.org/officeDocument/2006/relationships/tags" Target="../tags/tag2010.xml" /><Relationship Id="rId4" Type="http://schemas.openxmlformats.org/officeDocument/2006/relationships/tags" Target="../tags/tag1975.xml" /><Relationship Id="rId40" Type="http://schemas.openxmlformats.org/officeDocument/2006/relationships/tags" Target="../tags/tag2011.xml" /><Relationship Id="rId41" Type="http://schemas.openxmlformats.org/officeDocument/2006/relationships/tags" Target="../tags/tag2012.xml" /><Relationship Id="rId42" Type="http://schemas.openxmlformats.org/officeDocument/2006/relationships/tags" Target="../tags/tag2013.xml" /><Relationship Id="rId43" Type="http://schemas.openxmlformats.org/officeDocument/2006/relationships/tags" Target="../tags/tag2014.xml" /><Relationship Id="rId44" Type="http://schemas.openxmlformats.org/officeDocument/2006/relationships/tags" Target="../tags/tag2015.xml" /><Relationship Id="rId45" Type="http://schemas.openxmlformats.org/officeDocument/2006/relationships/tags" Target="../tags/tag2016.xml" /><Relationship Id="rId46" Type="http://schemas.openxmlformats.org/officeDocument/2006/relationships/tags" Target="../tags/tag2017.xml" /><Relationship Id="rId47" Type="http://schemas.openxmlformats.org/officeDocument/2006/relationships/tags" Target="../tags/tag2018.xml" /><Relationship Id="rId48" Type="http://schemas.openxmlformats.org/officeDocument/2006/relationships/tags" Target="../tags/tag2019.xml" /><Relationship Id="rId49" Type="http://schemas.openxmlformats.org/officeDocument/2006/relationships/tags" Target="../tags/tag2020.xml" /><Relationship Id="rId5" Type="http://schemas.openxmlformats.org/officeDocument/2006/relationships/tags" Target="../tags/tag1976.xml" /><Relationship Id="rId50" Type="http://schemas.openxmlformats.org/officeDocument/2006/relationships/tags" Target="../tags/tag2021.xml" /><Relationship Id="rId51" Type="http://schemas.openxmlformats.org/officeDocument/2006/relationships/tags" Target="../tags/tag2022.xml" /><Relationship Id="rId52" Type="http://schemas.openxmlformats.org/officeDocument/2006/relationships/tags" Target="../tags/tag2023.xml" /><Relationship Id="rId53" Type="http://schemas.openxmlformats.org/officeDocument/2006/relationships/tags" Target="../tags/tag2024.xml" /><Relationship Id="rId54" Type="http://schemas.openxmlformats.org/officeDocument/2006/relationships/tags" Target="../tags/tag2025.xml" /><Relationship Id="rId55" Type="http://schemas.openxmlformats.org/officeDocument/2006/relationships/tags" Target="../tags/tag2026.xml" /><Relationship Id="rId56" Type="http://schemas.openxmlformats.org/officeDocument/2006/relationships/tags" Target="../tags/tag2027.xml" /><Relationship Id="rId57" Type="http://schemas.openxmlformats.org/officeDocument/2006/relationships/tags" Target="../tags/tag2028.xml" /><Relationship Id="rId58" Type="http://schemas.openxmlformats.org/officeDocument/2006/relationships/tags" Target="../tags/tag2029.xml" /><Relationship Id="rId59" Type="http://schemas.openxmlformats.org/officeDocument/2006/relationships/tags" Target="../tags/tag2030.xml" /><Relationship Id="rId6" Type="http://schemas.openxmlformats.org/officeDocument/2006/relationships/tags" Target="../tags/tag1977.xml" /><Relationship Id="rId60" Type="http://schemas.openxmlformats.org/officeDocument/2006/relationships/tags" Target="../tags/tag2031.xml" /><Relationship Id="rId61" Type="http://schemas.openxmlformats.org/officeDocument/2006/relationships/tags" Target="../tags/tag2032.xml" /><Relationship Id="rId62" Type="http://schemas.openxmlformats.org/officeDocument/2006/relationships/tags" Target="../tags/tag2033.xml" /><Relationship Id="rId63" Type="http://schemas.openxmlformats.org/officeDocument/2006/relationships/tags" Target="../tags/tag2034.xml" /><Relationship Id="rId64" Type="http://schemas.openxmlformats.org/officeDocument/2006/relationships/tags" Target="../tags/tag2035.xml" /><Relationship Id="rId65" Type="http://schemas.openxmlformats.org/officeDocument/2006/relationships/tags" Target="../tags/tag2036.xml" /><Relationship Id="rId66" Type="http://schemas.openxmlformats.org/officeDocument/2006/relationships/tags" Target="../tags/tag2037.xml" /><Relationship Id="rId67" Type="http://schemas.openxmlformats.org/officeDocument/2006/relationships/tags" Target="../tags/tag2038.xml" /><Relationship Id="rId68" Type="http://schemas.openxmlformats.org/officeDocument/2006/relationships/tags" Target="../tags/tag2039.xml" /><Relationship Id="rId69" Type="http://schemas.openxmlformats.org/officeDocument/2006/relationships/tags" Target="../tags/tag2040.xml" /><Relationship Id="rId7" Type="http://schemas.openxmlformats.org/officeDocument/2006/relationships/tags" Target="../tags/tag1978.xml" /><Relationship Id="rId70" Type="http://schemas.openxmlformats.org/officeDocument/2006/relationships/tags" Target="../tags/tag2041.xml" /><Relationship Id="rId71" Type="http://schemas.openxmlformats.org/officeDocument/2006/relationships/tags" Target="../tags/tag2042.xml" /><Relationship Id="rId72" Type="http://schemas.openxmlformats.org/officeDocument/2006/relationships/tags" Target="../tags/tag2043.xml" /><Relationship Id="rId73" Type="http://schemas.openxmlformats.org/officeDocument/2006/relationships/tags" Target="../tags/tag2044.xml" /><Relationship Id="rId74" Type="http://schemas.openxmlformats.org/officeDocument/2006/relationships/tags" Target="../tags/tag2045.xml" /><Relationship Id="rId75" Type="http://schemas.openxmlformats.org/officeDocument/2006/relationships/tags" Target="../tags/tag2046.xml" /><Relationship Id="rId76" Type="http://schemas.openxmlformats.org/officeDocument/2006/relationships/tags" Target="../tags/tag2047.xml" /><Relationship Id="rId77" Type="http://schemas.openxmlformats.org/officeDocument/2006/relationships/tags" Target="../tags/tag2048.xml" /><Relationship Id="rId78" Type="http://schemas.openxmlformats.org/officeDocument/2006/relationships/tags" Target="../tags/tag2049.xml" /><Relationship Id="rId79" Type="http://schemas.openxmlformats.org/officeDocument/2006/relationships/tags" Target="../tags/tag2050.xml" /><Relationship Id="rId8" Type="http://schemas.openxmlformats.org/officeDocument/2006/relationships/tags" Target="../tags/tag1979.xml" /><Relationship Id="rId80" Type="http://schemas.openxmlformats.org/officeDocument/2006/relationships/tags" Target="../tags/tag2051.xml" /><Relationship Id="rId81" Type="http://schemas.openxmlformats.org/officeDocument/2006/relationships/tags" Target="../tags/tag2052.xml" /><Relationship Id="rId82" Type="http://schemas.openxmlformats.org/officeDocument/2006/relationships/tags" Target="../tags/tag2053.xml" /><Relationship Id="rId83" Type="http://schemas.openxmlformats.org/officeDocument/2006/relationships/tags" Target="../tags/tag2054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1980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55.xml" /><Relationship Id="rId10" Type="http://schemas.openxmlformats.org/officeDocument/2006/relationships/tags" Target="../tags/tag2064.xml" /><Relationship Id="rId11" Type="http://schemas.openxmlformats.org/officeDocument/2006/relationships/tags" Target="../tags/tag2065.xml" /><Relationship Id="rId12" Type="http://schemas.openxmlformats.org/officeDocument/2006/relationships/tags" Target="../tags/tag2066.xml" /><Relationship Id="rId13" Type="http://schemas.openxmlformats.org/officeDocument/2006/relationships/tags" Target="../tags/tag2067.xml" /><Relationship Id="rId14" Type="http://schemas.openxmlformats.org/officeDocument/2006/relationships/tags" Target="../tags/tag2068.xml" /><Relationship Id="rId15" Type="http://schemas.openxmlformats.org/officeDocument/2006/relationships/tags" Target="../tags/tag2069.xml" /><Relationship Id="rId16" Type="http://schemas.openxmlformats.org/officeDocument/2006/relationships/tags" Target="../tags/tag2070.xml" /><Relationship Id="rId17" Type="http://schemas.openxmlformats.org/officeDocument/2006/relationships/tags" Target="../tags/tag2071.xml" /><Relationship Id="rId18" Type="http://schemas.openxmlformats.org/officeDocument/2006/relationships/tags" Target="../tags/tag2072.xml" /><Relationship Id="rId19" Type="http://schemas.openxmlformats.org/officeDocument/2006/relationships/tags" Target="../tags/tag2073.xml" /><Relationship Id="rId2" Type="http://schemas.openxmlformats.org/officeDocument/2006/relationships/tags" Target="../tags/tag2056.xml" /><Relationship Id="rId20" Type="http://schemas.openxmlformats.org/officeDocument/2006/relationships/tags" Target="../tags/tag2074.xml" /><Relationship Id="rId21" Type="http://schemas.openxmlformats.org/officeDocument/2006/relationships/tags" Target="../tags/tag2075.xml" /><Relationship Id="rId22" Type="http://schemas.openxmlformats.org/officeDocument/2006/relationships/tags" Target="../tags/tag2076.xml" /><Relationship Id="rId23" Type="http://schemas.openxmlformats.org/officeDocument/2006/relationships/tags" Target="../tags/tag2077.xml" /><Relationship Id="rId24" Type="http://schemas.openxmlformats.org/officeDocument/2006/relationships/tags" Target="../tags/tag2078.xml" /><Relationship Id="rId25" Type="http://schemas.openxmlformats.org/officeDocument/2006/relationships/tags" Target="../tags/tag2079.xml" /><Relationship Id="rId26" Type="http://schemas.openxmlformats.org/officeDocument/2006/relationships/tags" Target="../tags/tag2080.xml" /><Relationship Id="rId27" Type="http://schemas.openxmlformats.org/officeDocument/2006/relationships/tags" Target="../tags/tag2081.xml" /><Relationship Id="rId28" Type="http://schemas.openxmlformats.org/officeDocument/2006/relationships/tags" Target="../tags/tag2082.xml" /><Relationship Id="rId29" Type="http://schemas.openxmlformats.org/officeDocument/2006/relationships/tags" Target="../tags/tag2083.xml" /><Relationship Id="rId3" Type="http://schemas.openxmlformats.org/officeDocument/2006/relationships/tags" Target="../tags/tag2057.xml" /><Relationship Id="rId30" Type="http://schemas.openxmlformats.org/officeDocument/2006/relationships/tags" Target="../tags/tag2084.xml" /><Relationship Id="rId31" Type="http://schemas.openxmlformats.org/officeDocument/2006/relationships/tags" Target="../tags/tag2085.xml" /><Relationship Id="rId32" Type="http://schemas.openxmlformats.org/officeDocument/2006/relationships/tags" Target="../tags/tag2086.xml" /><Relationship Id="rId33" Type="http://schemas.openxmlformats.org/officeDocument/2006/relationships/tags" Target="../tags/tag2087.xml" /><Relationship Id="rId34" Type="http://schemas.openxmlformats.org/officeDocument/2006/relationships/tags" Target="../tags/tag2088.xml" /><Relationship Id="rId35" Type="http://schemas.openxmlformats.org/officeDocument/2006/relationships/tags" Target="../tags/tag2089.xml" /><Relationship Id="rId36" Type="http://schemas.openxmlformats.org/officeDocument/2006/relationships/tags" Target="../tags/tag2090.xml" /><Relationship Id="rId37" Type="http://schemas.openxmlformats.org/officeDocument/2006/relationships/tags" Target="../tags/tag2091.xml" /><Relationship Id="rId38" Type="http://schemas.openxmlformats.org/officeDocument/2006/relationships/tags" Target="../tags/tag2092.xml" /><Relationship Id="rId39" Type="http://schemas.openxmlformats.org/officeDocument/2006/relationships/tags" Target="../tags/tag2093.xml" /><Relationship Id="rId4" Type="http://schemas.openxmlformats.org/officeDocument/2006/relationships/tags" Target="../tags/tag2058.xml" /><Relationship Id="rId40" Type="http://schemas.openxmlformats.org/officeDocument/2006/relationships/tags" Target="../tags/tag2094.xml" /><Relationship Id="rId41" Type="http://schemas.openxmlformats.org/officeDocument/2006/relationships/tags" Target="../tags/tag2095.xml" /><Relationship Id="rId42" Type="http://schemas.openxmlformats.org/officeDocument/2006/relationships/tags" Target="../tags/tag2096.xml" /><Relationship Id="rId43" Type="http://schemas.openxmlformats.org/officeDocument/2006/relationships/tags" Target="../tags/tag2097.xml" /><Relationship Id="rId44" Type="http://schemas.openxmlformats.org/officeDocument/2006/relationships/tags" Target="../tags/tag2098.xml" /><Relationship Id="rId45" Type="http://schemas.openxmlformats.org/officeDocument/2006/relationships/tags" Target="../tags/tag2099.xml" /><Relationship Id="rId46" Type="http://schemas.openxmlformats.org/officeDocument/2006/relationships/tags" Target="../tags/tag2100.xml" /><Relationship Id="rId47" Type="http://schemas.openxmlformats.org/officeDocument/2006/relationships/tags" Target="../tags/tag2101.xml" /><Relationship Id="rId48" Type="http://schemas.openxmlformats.org/officeDocument/2006/relationships/tags" Target="../tags/tag2102.xml" /><Relationship Id="rId49" Type="http://schemas.openxmlformats.org/officeDocument/2006/relationships/tags" Target="../tags/tag2103.xml" /><Relationship Id="rId5" Type="http://schemas.openxmlformats.org/officeDocument/2006/relationships/tags" Target="../tags/tag2059.xml" /><Relationship Id="rId50" Type="http://schemas.openxmlformats.org/officeDocument/2006/relationships/tags" Target="../tags/tag2104.xml" /><Relationship Id="rId51" Type="http://schemas.openxmlformats.org/officeDocument/2006/relationships/tags" Target="../tags/tag2105.xml" /><Relationship Id="rId52" Type="http://schemas.openxmlformats.org/officeDocument/2006/relationships/tags" Target="../tags/tag2106.xml" /><Relationship Id="rId53" Type="http://schemas.openxmlformats.org/officeDocument/2006/relationships/tags" Target="../tags/tag2107.xml" /><Relationship Id="rId54" Type="http://schemas.openxmlformats.org/officeDocument/2006/relationships/tags" Target="../tags/tag2108.xml" /><Relationship Id="rId55" Type="http://schemas.openxmlformats.org/officeDocument/2006/relationships/tags" Target="../tags/tag2109.xml" /><Relationship Id="rId56" Type="http://schemas.openxmlformats.org/officeDocument/2006/relationships/tags" Target="../tags/tag2110.xml" /><Relationship Id="rId57" Type="http://schemas.openxmlformats.org/officeDocument/2006/relationships/tags" Target="../tags/tag2111.xml" /><Relationship Id="rId58" Type="http://schemas.openxmlformats.org/officeDocument/2006/relationships/tags" Target="../tags/tag2112.xml" /><Relationship Id="rId59" Type="http://schemas.openxmlformats.org/officeDocument/2006/relationships/tags" Target="../tags/tag2113.xml" /><Relationship Id="rId6" Type="http://schemas.openxmlformats.org/officeDocument/2006/relationships/tags" Target="../tags/tag2060.xml" /><Relationship Id="rId60" Type="http://schemas.openxmlformats.org/officeDocument/2006/relationships/tags" Target="../tags/tag2114.xml" /><Relationship Id="rId61" Type="http://schemas.openxmlformats.org/officeDocument/2006/relationships/tags" Target="../tags/tag2115.xml" /><Relationship Id="rId62" Type="http://schemas.openxmlformats.org/officeDocument/2006/relationships/tags" Target="../tags/tag2116.xml" /><Relationship Id="rId63" Type="http://schemas.openxmlformats.org/officeDocument/2006/relationships/tags" Target="../tags/tag2117.xml" /><Relationship Id="rId64" Type="http://schemas.openxmlformats.org/officeDocument/2006/relationships/tags" Target="../tags/tag2118.xml" /><Relationship Id="rId65" Type="http://schemas.openxmlformats.org/officeDocument/2006/relationships/tags" Target="../tags/tag2119.xml" /><Relationship Id="rId66" Type="http://schemas.openxmlformats.org/officeDocument/2006/relationships/tags" Target="../tags/tag2120.xml" /><Relationship Id="rId67" Type="http://schemas.openxmlformats.org/officeDocument/2006/relationships/tags" Target="../tags/tag2121.xml" /><Relationship Id="rId68" Type="http://schemas.openxmlformats.org/officeDocument/2006/relationships/tags" Target="../tags/tag2122.xml" /><Relationship Id="rId69" Type="http://schemas.openxmlformats.org/officeDocument/2006/relationships/tags" Target="../tags/tag2123.xml" /><Relationship Id="rId7" Type="http://schemas.openxmlformats.org/officeDocument/2006/relationships/tags" Target="../tags/tag2061.xml" /><Relationship Id="rId70" Type="http://schemas.openxmlformats.org/officeDocument/2006/relationships/tags" Target="../tags/tag2124.xml" /><Relationship Id="rId71" Type="http://schemas.openxmlformats.org/officeDocument/2006/relationships/tags" Target="../tags/tag2125.xml" /><Relationship Id="rId72" Type="http://schemas.openxmlformats.org/officeDocument/2006/relationships/tags" Target="../tags/tag2126.xml" /><Relationship Id="rId73" Type="http://schemas.openxmlformats.org/officeDocument/2006/relationships/tags" Target="../tags/tag2127.xml" /><Relationship Id="rId74" Type="http://schemas.openxmlformats.org/officeDocument/2006/relationships/tags" Target="../tags/tag2128.xml" /><Relationship Id="rId75" Type="http://schemas.openxmlformats.org/officeDocument/2006/relationships/tags" Target="../tags/tag2129.xml" /><Relationship Id="rId76" Type="http://schemas.openxmlformats.org/officeDocument/2006/relationships/tags" Target="../tags/tag2130.xml" /><Relationship Id="rId77" Type="http://schemas.openxmlformats.org/officeDocument/2006/relationships/tags" Target="../tags/tag2131.xml" /><Relationship Id="rId78" Type="http://schemas.openxmlformats.org/officeDocument/2006/relationships/tags" Target="../tags/tag2132.xml" /><Relationship Id="rId79" Type="http://schemas.openxmlformats.org/officeDocument/2006/relationships/tags" Target="../tags/tag2133.xml" /><Relationship Id="rId8" Type="http://schemas.openxmlformats.org/officeDocument/2006/relationships/tags" Target="../tags/tag2062.xml" /><Relationship Id="rId80" Type="http://schemas.openxmlformats.org/officeDocument/2006/relationships/tags" Target="../tags/tag2134.xml" /><Relationship Id="rId81" Type="http://schemas.openxmlformats.org/officeDocument/2006/relationships/tags" Target="../tags/tag2135.xml" /><Relationship Id="rId82" Type="http://schemas.openxmlformats.org/officeDocument/2006/relationships/tags" Target="../tags/tag2136.xml" /><Relationship Id="rId83" Type="http://schemas.openxmlformats.org/officeDocument/2006/relationships/tags" Target="../tags/tag2137.xml" /><Relationship Id="rId84" Type="http://schemas.openxmlformats.org/officeDocument/2006/relationships/tags" Target="../tags/tag2138.xml" /><Relationship Id="rId85" Type="http://schemas.openxmlformats.org/officeDocument/2006/relationships/tags" Target="../tags/tag2139.xml" /><Relationship Id="rId86" Type="http://schemas.openxmlformats.org/officeDocument/2006/relationships/tags" Target="../tags/tag2140.xml" /><Relationship Id="rId87" Type="http://schemas.openxmlformats.org/officeDocument/2006/relationships/tags" Target="../tags/tag2141.xml" /><Relationship Id="rId88" Type="http://schemas.openxmlformats.org/officeDocument/2006/relationships/tags" Target="../tags/tag2142.xml" /><Relationship Id="rId89" Type="http://schemas.openxmlformats.org/officeDocument/2006/relationships/tags" Target="../tags/tag2143.xml" /><Relationship Id="rId9" Type="http://schemas.openxmlformats.org/officeDocument/2006/relationships/tags" Target="../tags/tag2063.xml" /><Relationship Id="rId90" Type="http://schemas.openxmlformats.org/officeDocument/2006/relationships/tags" Target="../tags/tag2144.xml" /><Relationship Id="rId91" Type="http://schemas.openxmlformats.org/officeDocument/2006/relationships/tags" Target="../tags/tag2145.xml" /><Relationship Id="rId92" Type="http://schemas.openxmlformats.org/officeDocument/2006/relationships/tags" Target="../tags/tag2146.xml" /><Relationship Id="rId93" Type="http://schemas.openxmlformats.org/officeDocument/2006/relationships/tags" Target="../tags/tag2147.xml" /><Relationship Id="rId94" Type="http://schemas.openxmlformats.org/officeDocument/2006/relationships/slideMaster" Target="../slideMasters/slideMaster2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48.xml" /><Relationship Id="rId2" Type="http://schemas.openxmlformats.org/officeDocument/2006/relationships/tags" Target="../tags/tag2149.xml" /><Relationship Id="rId3" Type="http://schemas.openxmlformats.org/officeDocument/2006/relationships/tags" Target="../tags/tag2150.xml" /><Relationship Id="rId4" Type="http://schemas.openxmlformats.org/officeDocument/2006/relationships/tags" Target="../tags/tag2151.xml" /><Relationship Id="rId5" Type="http://schemas.openxmlformats.org/officeDocument/2006/relationships/tags" Target="../tags/tag2152.xml" /><Relationship Id="rId6" Type="http://schemas.openxmlformats.org/officeDocument/2006/relationships/tags" Target="../tags/tag2153.xml" /><Relationship Id="rId7" Type="http://schemas.openxmlformats.org/officeDocument/2006/relationships/slideMaster" Target="../slideMasters/slideMaster2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54.xml" /><Relationship Id="rId2" Type="http://schemas.openxmlformats.org/officeDocument/2006/relationships/tags" Target="../tags/tag2155.xml" /><Relationship Id="rId3" Type="http://schemas.openxmlformats.org/officeDocument/2006/relationships/tags" Target="../tags/tag2156.xml" /><Relationship Id="rId4" Type="http://schemas.openxmlformats.org/officeDocument/2006/relationships/tags" Target="../tags/tag2157.xml" /><Relationship Id="rId5" Type="http://schemas.openxmlformats.org/officeDocument/2006/relationships/slideMaster" Target="../slideMasters/slideMaster2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58.xml" /><Relationship Id="rId10" Type="http://schemas.openxmlformats.org/officeDocument/2006/relationships/tags" Target="../tags/tag2167.xml" /><Relationship Id="rId11" Type="http://schemas.openxmlformats.org/officeDocument/2006/relationships/tags" Target="../tags/tag2168.xml" /><Relationship Id="rId12" Type="http://schemas.openxmlformats.org/officeDocument/2006/relationships/tags" Target="../tags/tag2169.xml" /><Relationship Id="rId13" Type="http://schemas.openxmlformats.org/officeDocument/2006/relationships/tags" Target="../tags/tag2170.xml" /><Relationship Id="rId14" Type="http://schemas.openxmlformats.org/officeDocument/2006/relationships/tags" Target="../tags/tag2171.xml" /><Relationship Id="rId15" Type="http://schemas.openxmlformats.org/officeDocument/2006/relationships/tags" Target="../tags/tag2172.xml" /><Relationship Id="rId16" Type="http://schemas.openxmlformats.org/officeDocument/2006/relationships/tags" Target="../tags/tag2173.xml" /><Relationship Id="rId17" Type="http://schemas.openxmlformats.org/officeDocument/2006/relationships/tags" Target="../tags/tag2174.xml" /><Relationship Id="rId18" Type="http://schemas.openxmlformats.org/officeDocument/2006/relationships/tags" Target="../tags/tag2175.xml" /><Relationship Id="rId19" Type="http://schemas.openxmlformats.org/officeDocument/2006/relationships/tags" Target="../tags/tag2176.xml" /><Relationship Id="rId2" Type="http://schemas.openxmlformats.org/officeDocument/2006/relationships/tags" Target="../tags/tag2159.xml" /><Relationship Id="rId20" Type="http://schemas.openxmlformats.org/officeDocument/2006/relationships/tags" Target="../tags/tag2177.xml" /><Relationship Id="rId21" Type="http://schemas.openxmlformats.org/officeDocument/2006/relationships/tags" Target="../tags/tag2178.xml" /><Relationship Id="rId22" Type="http://schemas.openxmlformats.org/officeDocument/2006/relationships/tags" Target="../tags/tag2179.xml" /><Relationship Id="rId23" Type="http://schemas.openxmlformats.org/officeDocument/2006/relationships/tags" Target="../tags/tag2180.xml" /><Relationship Id="rId24" Type="http://schemas.openxmlformats.org/officeDocument/2006/relationships/tags" Target="../tags/tag2181.xml" /><Relationship Id="rId25" Type="http://schemas.openxmlformats.org/officeDocument/2006/relationships/tags" Target="../tags/tag2182.xml" /><Relationship Id="rId26" Type="http://schemas.openxmlformats.org/officeDocument/2006/relationships/tags" Target="../tags/tag2183.xml" /><Relationship Id="rId27" Type="http://schemas.openxmlformats.org/officeDocument/2006/relationships/tags" Target="../tags/tag2184.xml" /><Relationship Id="rId28" Type="http://schemas.openxmlformats.org/officeDocument/2006/relationships/tags" Target="../tags/tag2185.xml" /><Relationship Id="rId29" Type="http://schemas.openxmlformats.org/officeDocument/2006/relationships/tags" Target="../tags/tag2186.xml" /><Relationship Id="rId3" Type="http://schemas.openxmlformats.org/officeDocument/2006/relationships/tags" Target="../tags/tag2160.xml" /><Relationship Id="rId30" Type="http://schemas.openxmlformats.org/officeDocument/2006/relationships/tags" Target="../tags/tag2187.xml" /><Relationship Id="rId31" Type="http://schemas.openxmlformats.org/officeDocument/2006/relationships/tags" Target="../tags/tag2188.xml" /><Relationship Id="rId32" Type="http://schemas.openxmlformats.org/officeDocument/2006/relationships/tags" Target="../tags/tag2189.xml" /><Relationship Id="rId33" Type="http://schemas.openxmlformats.org/officeDocument/2006/relationships/tags" Target="../tags/tag2190.xml" /><Relationship Id="rId34" Type="http://schemas.openxmlformats.org/officeDocument/2006/relationships/tags" Target="../tags/tag2191.xml" /><Relationship Id="rId35" Type="http://schemas.openxmlformats.org/officeDocument/2006/relationships/tags" Target="../tags/tag2192.xml" /><Relationship Id="rId36" Type="http://schemas.openxmlformats.org/officeDocument/2006/relationships/tags" Target="../tags/tag2193.xml" /><Relationship Id="rId37" Type="http://schemas.openxmlformats.org/officeDocument/2006/relationships/tags" Target="../tags/tag2194.xml" /><Relationship Id="rId38" Type="http://schemas.openxmlformats.org/officeDocument/2006/relationships/tags" Target="../tags/tag2195.xml" /><Relationship Id="rId39" Type="http://schemas.openxmlformats.org/officeDocument/2006/relationships/tags" Target="../tags/tag2196.xml" /><Relationship Id="rId4" Type="http://schemas.openxmlformats.org/officeDocument/2006/relationships/tags" Target="../tags/tag2161.xml" /><Relationship Id="rId40" Type="http://schemas.openxmlformats.org/officeDocument/2006/relationships/tags" Target="../tags/tag2197.xml" /><Relationship Id="rId41" Type="http://schemas.openxmlformats.org/officeDocument/2006/relationships/tags" Target="../tags/tag2198.xml" /><Relationship Id="rId42" Type="http://schemas.openxmlformats.org/officeDocument/2006/relationships/tags" Target="../tags/tag2199.xml" /><Relationship Id="rId43" Type="http://schemas.openxmlformats.org/officeDocument/2006/relationships/tags" Target="../tags/tag2200.xml" /><Relationship Id="rId44" Type="http://schemas.openxmlformats.org/officeDocument/2006/relationships/tags" Target="../tags/tag2201.xml" /><Relationship Id="rId45" Type="http://schemas.openxmlformats.org/officeDocument/2006/relationships/tags" Target="../tags/tag2202.xml" /><Relationship Id="rId46" Type="http://schemas.openxmlformats.org/officeDocument/2006/relationships/tags" Target="../tags/tag2203.xml" /><Relationship Id="rId47" Type="http://schemas.openxmlformats.org/officeDocument/2006/relationships/tags" Target="../tags/tag2204.xml" /><Relationship Id="rId48" Type="http://schemas.openxmlformats.org/officeDocument/2006/relationships/tags" Target="../tags/tag2205.xml" /><Relationship Id="rId49" Type="http://schemas.openxmlformats.org/officeDocument/2006/relationships/tags" Target="../tags/tag2206.xml" /><Relationship Id="rId5" Type="http://schemas.openxmlformats.org/officeDocument/2006/relationships/tags" Target="../tags/tag2162.xml" /><Relationship Id="rId50" Type="http://schemas.openxmlformats.org/officeDocument/2006/relationships/tags" Target="../tags/tag2207.xml" /><Relationship Id="rId51" Type="http://schemas.openxmlformats.org/officeDocument/2006/relationships/tags" Target="../tags/tag2208.xml" /><Relationship Id="rId52" Type="http://schemas.openxmlformats.org/officeDocument/2006/relationships/tags" Target="../tags/tag2209.xml" /><Relationship Id="rId53" Type="http://schemas.openxmlformats.org/officeDocument/2006/relationships/tags" Target="../tags/tag2210.xml" /><Relationship Id="rId54" Type="http://schemas.openxmlformats.org/officeDocument/2006/relationships/tags" Target="../tags/tag2211.xml" /><Relationship Id="rId55" Type="http://schemas.openxmlformats.org/officeDocument/2006/relationships/tags" Target="../tags/tag2212.xml" /><Relationship Id="rId56" Type="http://schemas.openxmlformats.org/officeDocument/2006/relationships/tags" Target="../tags/tag2213.xml" /><Relationship Id="rId57" Type="http://schemas.openxmlformats.org/officeDocument/2006/relationships/tags" Target="../tags/tag2214.xml" /><Relationship Id="rId58" Type="http://schemas.openxmlformats.org/officeDocument/2006/relationships/tags" Target="../tags/tag2215.xml" /><Relationship Id="rId59" Type="http://schemas.openxmlformats.org/officeDocument/2006/relationships/tags" Target="../tags/tag2216.xml" /><Relationship Id="rId6" Type="http://schemas.openxmlformats.org/officeDocument/2006/relationships/tags" Target="../tags/tag2163.xml" /><Relationship Id="rId60" Type="http://schemas.openxmlformats.org/officeDocument/2006/relationships/tags" Target="../tags/tag2217.xml" /><Relationship Id="rId61" Type="http://schemas.openxmlformats.org/officeDocument/2006/relationships/tags" Target="../tags/tag2218.xml" /><Relationship Id="rId62" Type="http://schemas.openxmlformats.org/officeDocument/2006/relationships/tags" Target="../tags/tag2219.xml" /><Relationship Id="rId63" Type="http://schemas.openxmlformats.org/officeDocument/2006/relationships/tags" Target="../tags/tag2220.xml" /><Relationship Id="rId64" Type="http://schemas.openxmlformats.org/officeDocument/2006/relationships/tags" Target="../tags/tag2221.xml" /><Relationship Id="rId65" Type="http://schemas.openxmlformats.org/officeDocument/2006/relationships/tags" Target="../tags/tag2222.xml" /><Relationship Id="rId66" Type="http://schemas.openxmlformats.org/officeDocument/2006/relationships/tags" Target="../tags/tag2223.xml" /><Relationship Id="rId67" Type="http://schemas.openxmlformats.org/officeDocument/2006/relationships/tags" Target="../tags/tag2224.xml" /><Relationship Id="rId68" Type="http://schemas.openxmlformats.org/officeDocument/2006/relationships/tags" Target="../tags/tag2225.xml" /><Relationship Id="rId69" Type="http://schemas.openxmlformats.org/officeDocument/2006/relationships/tags" Target="../tags/tag2226.xml" /><Relationship Id="rId7" Type="http://schemas.openxmlformats.org/officeDocument/2006/relationships/tags" Target="../tags/tag2164.xml" /><Relationship Id="rId70" Type="http://schemas.openxmlformats.org/officeDocument/2006/relationships/tags" Target="../tags/tag2227.xml" /><Relationship Id="rId71" Type="http://schemas.openxmlformats.org/officeDocument/2006/relationships/tags" Target="../tags/tag2228.xml" /><Relationship Id="rId72" Type="http://schemas.openxmlformats.org/officeDocument/2006/relationships/tags" Target="../tags/tag2229.xml" /><Relationship Id="rId73" Type="http://schemas.openxmlformats.org/officeDocument/2006/relationships/tags" Target="../tags/tag2230.xml" /><Relationship Id="rId74" Type="http://schemas.openxmlformats.org/officeDocument/2006/relationships/tags" Target="../tags/tag2231.xml" /><Relationship Id="rId75" Type="http://schemas.openxmlformats.org/officeDocument/2006/relationships/tags" Target="../tags/tag2232.xml" /><Relationship Id="rId76" Type="http://schemas.openxmlformats.org/officeDocument/2006/relationships/tags" Target="../tags/tag2233.xml" /><Relationship Id="rId77" Type="http://schemas.openxmlformats.org/officeDocument/2006/relationships/tags" Target="../tags/tag2234.xml" /><Relationship Id="rId78" Type="http://schemas.openxmlformats.org/officeDocument/2006/relationships/tags" Target="../tags/tag2235.xml" /><Relationship Id="rId79" Type="http://schemas.openxmlformats.org/officeDocument/2006/relationships/tags" Target="../tags/tag2236.xml" /><Relationship Id="rId8" Type="http://schemas.openxmlformats.org/officeDocument/2006/relationships/tags" Target="../tags/tag2165.xml" /><Relationship Id="rId80" Type="http://schemas.openxmlformats.org/officeDocument/2006/relationships/tags" Target="../tags/tag2237.xml" /><Relationship Id="rId81" Type="http://schemas.openxmlformats.org/officeDocument/2006/relationships/tags" Target="../tags/tag2238.xml" /><Relationship Id="rId82" Type="http://schemas.openxmlformats.org/officeDocument/2006/relationships/tags" Target="../tags/tag2239.xml" /><Relationship Id="rId83" Type="http://schemas.openxmlformats.org/officeDocument/2006/relationships/tags" Target="../tags/tag2240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21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A7169-5CE0-4C68-AB0F-47A00A0C5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47C53-6B05-480A-864D-C824798FA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C2FA8-22D1-4AFA-A0F2-A40777C0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8EC2B-07F7-450E-9833-3173E2B12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E5228-9577-4E93-BF83-199506A93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DB841C-EEE8-4DC7-A238-6C0AE15D2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B18F3-EFB2-4DD7-BCA1-FB05E104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FF6F3-D64B-405D-BFD2-748D05606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A9744-BF67-4CA9-B979-E69A03259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D30AB-F7D5-4A84-887A-90C9DC2D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B7061-2CF5-4ABD-A673-85F1EBD63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201946041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">
    <p:bg>
      <p:bgPr>
        <a:blipFill dpi="0" rotWithShape="1">
          <a:blip r:embed="rId1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55021178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知识汇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-35559" y="6708777"/>
            <a:ext cx="12280265" cy="145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377"/>
            <a:endParaRPr lang="zh-CN" altLang="en-US" sz="1867">
              <a:solidFill>
                <a:prstClr val="white"/>
              </a:solidFill>
            </a:endParaRPr>
          </a:p>
        </p:txBody>
      </p:sp>
      <p:sp>
        <p:nvSpPr>
          <p:cNvPr id="8" name="文本框 3"/>
          <p:cNvSpPr txBox="1"/>
          <p:nvPr userDrawn="1"/>
        </p:nvSpPr>
        <p:spPr>
          <a:xfrm>
            <a:off x="791181" y="959487"/>
            <a:ext cx="2013984" cy="584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zh-CN" altLang="en-US" sz="3200">
                <a:solidFill>
                  <a:prstClr val="white"/>
                </a:solidFill>
                <a:latin typeface="华文新魏" panose="02010800040101010101" charset="-122"/>
                <a:ea typeface="华文新魏" panose="02010800040101010101" charset="-122"/>
                <a:sym typeface="+mn-ea"/>
              </a:rPr>
              <a:t>课文改写</a:t>
            </a:r>
          </a:p>
        </p:txBody>
      </p:sp>
      <p:grpSp>
        <p:nvGrpSpPr>
          <p:cNvPr id="7" name="组合 6"/>
          <p:cNvGrpSpPr/>
          <p:nvPr userDrawn="1"/>
        </p:nvGrpSpPr>
        <p:grpSpPr>
          <a:xfrm>
            <a:off x="117560" y="104268"/>
            <a:ext cx="1578075" cy="400110"/>
            <a:chOff x="117560" y="104268"/>
            <a:chExt cx="1897671" cy="540083"/>
          </a:xfrm>
        </p:grpSpPr>
        <p:pic>
          <p:nvPicPr>
            <p:cNvPr id="12" name="图片 11" descr="00 图标-04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117560" y="104268"/>
              <a:ext cx="1897671" cy="496212"/>
            </a:xfrm>
            <a:prstGeom prst="rect">
              <a:avLst/>
            </a:prstGeom>
          </p:spPr>
        </p:pic>
        <p:sp>
          <p:nvSpPr>
            <p:cNvPr id="13" name="文本框 12"/>
            <p:cNvSpPr txBox="1"/>
            <p:nvPr/>
          </p:nvSpPr>
          <p:spPr>
            <a:xfrm>
              <a:off x="226025" y="104268"/>
              <a:ext cx="1443158" cy="5400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defTabSz="914377"/>
              <a:r>
                <a:rPr lang="zh-CN" altLang="en-US" sz="2000">
                  <a:solidFill>
                    <a:prstClr val="white"/>
                  </a:solidFill>
                  <a:latin typeface="华文新魏" panose="02010800040101010101" charset="-122"/>
                  <a:ea typeface="华文新魏" panose="02010800040101010101" charset="-122"/>
                  <a:sym typeface="+mn-ea"/>
                </a:rPr>
                <a:t>知识汇忆</a:t>
              </a:r>
              <a:endParaRPr lang="en-US" altLang="zh-CN" sz="2000">
                <a:solidFill>
                  <a:prstClr val="white"/>
                </a:solidFill>
                <a:latin typeface="华文新魏" panose="02010800040101010101" charset="-122"/>
                <a:ea typeface="华文新魏" panose="02010800040101010101" charset="-122"/>
                <a:sym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4078464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23888" y="406800"/>
            <a:ext cx="10944225" cy="863601"/>
          </a:xfrm>
        </p:spPr>
        <p:txBody>
          <a:bodyPr>
            <a:normAutofit/>
          </a:bodyPr>
          <a:lstStyle>
            <a:lvl1pPr>
              <a:defRPr sz="2800" baseline="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23888" y="1412875"/>
            <a:ext cx="10944224" cy="4895850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46025926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559362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考能提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117560" y="104268"/>
            <a:ext cx="1578075" cy="400110"/>
            <a:chOff x="117560" y="104268"/>
            <a:chExt cx="1897671" cy="540083"/>
          </a:xfrm>
        </p:grpSpPr>
        <p:pic>
          <p:nvPicPr>
            <p:cNvPr id="8" name="图片 7" descr="00 图标-04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117560" y="104268"/>
              <a:ext cx="1897671" cy="496212"/>
            </a:xfrm>
            <a:prstGeom prst="rect">
              <a:avLst/>
            </a:prstGeom>
          </p:spPr>
        </p:pic>
        <p:sp>
          <p:nvSpPr>
            <p:cNvPr id="9" name="文本框 8"/>
            <p:cNvSpPr txBox="1"/>
            <p:nvPr/>
          </p:nvSpPr>
          <p:spPr>
            <a:xfrm>
              <a:off x="226025" y="104268"/>
              <a:ext cx="1443158" cy="5400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defTabSz="914377"/>
              <a:r>
                <a:rPr lang="zh-CN" altLang="en-US" sz="2000">
                  <a:solidFill>
                    <a:prstClr val="white"/>
                  </a:solidFill>
                  <a:latin typeface="华文新魏" panose="02010800040101010101" charset="-122"/>
                  <a:ea typeface="华文新魏" panose="02010800040101010101" charset="-122"/>
                  <a:sym typeface="+mn-ea"/>
                </a:rPr>
                <a:t>考能提升</a:t>
              </a:r>
              <a:endParaRPr lang="en-US" altLang="zh-CN" sz="2000">
                <a:solidFill>
                  <a:prstClr val="white"/>
                </a:solidFill>
                <a:latin typeface="华文新魏" panose="02010800040101010101" charset="-122"/>
                <a:ea typeface="华文新魏" panose="02010800040101010101" charset="-122"/>
                <a:sym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985938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单词串联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1271" y="142876"/>
            <a:ext cx="158115" cy="5340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377"/>
            <a:endParaRPr lang="zh-CN" altLang="en-US" sz="1867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60495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1271" y="142876"/>
            <a:ext cx="158115" cy="53403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377"/>
            <a:endParaRPr lang="zh-CN" altLang="en-US" sz="1867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40412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首页">
    <p:bg>
      <p:bgPr>
        <a:blipFill dpi="0" rotWithShape="1">
          <a:blip r:embed="rId1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43307319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固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-35559" y="6708777"/>
            <a:ext cx="12280265" cy="145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377"/>
            <a:endParaRPr lang="zh-CN" altLang="en-US" sz="1867">
              <a:solidFill>
                <a:prstClr val="white"/>
              </a:solidFill>
            </a:endParaRPr>
          </a:p>
        </p:txBody>
      </p:sp>
      <p:sp>
        <p:nvSpPr>
          <p:cNvPr id="8" name="文本框 3"/>
          <p:cNvSpPr txBox="1"/>
          <p:nvPr userDrawn="1"/>
        </p:nvSpPr>
        <p:spPr>
          <a:xfrm>
            <a:off x="791181" y="959487"/>
            <a:ext cx="2013984" cy="584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zh-CN" altLang="en-US" sz="3200">
                <a:solidFill>
                  <a:prstClr val="white"/>
                </a:solidFill>
                <a:latin typeface="华文新魏" panose="02010800040101010101" charset="-122"/>
                <a:ea typeface="华文新魏" panose="02010800040101010101" charset="-122"/>
                <a:sym typeface="+mn-ea"/>
              </a:rPr>
              <a:t>课文改写</a:t>
            </a:r>
          </a:p>
        </p:txBody>
      </p:sp>
      <p:grpSp>
        <p:nvGrpSpPr>
          <p:cNvPr id="9" name="组合 8"/>
          <p:cNvGrpSpPr/>
          <p:nvPr userDrawn="1"/>
        </p:nvGrpSpPr>
        <p:grpSpPr>
          <a:xfrm>
            <a:off x="286236" y="90805"/>
            <a:ext cx="2648276" cy="586106"/>
            <a:chOff x="580829" y="959487"/>
            <a:chExt cx="2648276" cy="586106"/>
          </a:xfrm>
        </p:grpSpPr>
        <p:pic>
          <p:nvPicPr>
            <p:cNvPr id="10" name="图片 9" descr="00 图标-04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580829" y="985522"/>
              <a:ext cx="2648276" cy="560071"/>
            </a:xfrm>
            <a:prstGeom prst="rect">
              <a:avLst/>
            </a:prstGeom>
          </p:spPr>
        </p:pic>
        <p:sp>
          <p:nvSpPr>
            <p:cNvPr id="11" name="文本框 3"/>
            <p:cNvSpPr txBox="1"/>
            <p:nvPr/>
          </p:nvSpPr>
          <p:spPr>
            <a:xfrm>
              <a:off x="791181" y="959487"/>
              <a:ext cx="2013984" cy="5848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defTabSz="914377"/>
              <a:r>
                <a:rPr lang="zh-CN" altLang="en-US" sz="3200">
                  <a:solidFill>
                    <a:prstClr val="white"/>
                  </a:solidFill>
                  <a:latin typeface="华文新魏" panose="02010800040101010101" charset="-122"/>
                  <a:ea typeface="华文新魏" panose="02010800040101010101" charset="-122"/>
                  <a:sym typeface="+mn-ea"/>
                </a:rPr>
                <a:t>课文改写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8093740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642423915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课文改写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-35559" y="6708777"/>
            <a:ext cx="12280265" cy="145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377"/>
            <a:endParaRPr lang="zh-CN" altLang="en-US" sz="1867">
              <a:solidFill>
                <a:prstClr val="white"/>
              </a:solidFill>
            </a:endParaRPr>
          </a:p>
        </p:txBody>
      </p:sp>
      <p:sp>
        <p:nvSpPr>
          <p:cNvPr id="8" name="文本框 3"/>
          <p:cNvSpPr txBox="1"/>
          <p:nvPr userDrawn="1"/>
        </p:nvSpPr>
        <p:spPr>
          <a:xfrm>
            <a:off x="791181" y="959487"/>
            <a:ext cx="2013984" cy="584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zh-CN" altLang="en-US" sz="3200">
                <a:solidFill>
                  <a:prstClr val="white"/>
                </a:solidFill>
                <a:latin typeface="华文新魏" panose="02010800040101010101" charset="-122"/>
                <a:ea typeface="华文新魏" panose="02010800040101010101" charset="-122"/>
                <a:sym typeface="+mn-ea"/>
              </a:rPr>
              <a:t>课文改写</a:t>
            </a:r>
          </a:p>
        </p:txBody>
      </p:sp>
      <p:grpSp>
        <p:nvGrpSpPr>
          <p:cNvPr id="9" name="组合 8"/>
          <p:cNvGrpSpPr/>
          <p:nvPr userDrawn="1"/>
        </p:nvGrpSpPr>
        <p:grpSpPr>
          <a:xfrm>
            <a:off x="286236" y="90805"/>
            <a:ext cx="2648276" cy="586106"/>
            <a:chOff x="580829" y="959487"/>
            <a:chExt cx="2648276" cy="586106"/>
          </a:xfrm>
        </p:grpSpPr>
        <p:pic>
          <p:nvPicPr>
            <p:cNvPr id="10" name="图片 9" descr="00 图标-04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580829" y="985522"/>
              <a:ext cx="2648276" cy="560071"/>
            </a:xfrm>
            <a:prstGeom prst="rect">
              <a:avLst/>
            </a:prstGeom>
          </p:spPr>
        </p:pic>
        <p:sp>
          <p:nvSpPr>
            <p:cNvPr id="11" name="文本框 3"/>
            <p:cNvSpPr txBox="1"/>
            <p:nvPr/>
          </p:nvSpPr>
          <p:spPr>
            <a:xfrm>
              <a:off x="791181" y="959487"/>
              <a:ext cx="20139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defTabSz="914377"/>
              <a:r>
                <a:rPr lang="zh-CN" altLang="en-US" sz="2800">
                  <a:solidFill>
                    <a:prstClr val="white"/>
                  </a:solidFill>
                  <a:latin typeface="华文新魏" panose="02010800040101010101" charset="-122"/>
                  <a:ea typeface="华文新魏" panose="02010800040101010101" charset="-122"/>
                  <a:sym typeface="+mn-ea"/>
                </a:rPr>
                <a:t>课文改写</a:t>
              </a:r>
              <a:endParaRPr lang="zh-CN" altLang="en-US" sz="3200">
                <a:solidFill>
                  <a:prstClr val="white"/>
                </a:solidFill>
                <a:latin typeface="华文新魏" panose="02010800040101010101" charset="-122"/>
                <a:ea typeface="华文新魏" panose="02010800040101010101" charset="-122"/>
                <a:sym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0933927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356720998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230209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98271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103895528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535690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360085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772945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349838841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124155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903477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252027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907502535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473259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751839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099651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282054606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5890819"/>
      </p:ext>
    </p:extLst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749008"/>
      </p:ext>
    </p:extLst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652436"/>
      </p:ext>
    </p:extLst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517328872"/>
      </p:ext>
    </p:extLst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566667"/>
      </p:ext>
    </p:extLst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203452"/>
      </p:ext>
    </p:extLst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053576"/>
      </p:ext>
    </p:extLst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401120823"/>
      </p:ext>
    </p:extLst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510753"/>
      </p:ext>
    </p:extLst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8281"/>
      </p:ext>
    </p:extLst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816141"/>
      </p:ext>
    </p:extLst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472499463"/>
      </p:ext>
    </p:extLst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274622"/>
      </p:ext>
    </p:extLst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340459"/>
      </p:ext>
    </p:extLst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220767"/>
      </p:ext>
    </p:extLst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444236974"/>
      </p:ext>
    </p:extLst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06000"/>
      </p:ext>
    </p:extLst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658182"/>
      </p:ext>
    </p:extLst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29531"/>
      </p:ext>
    </p:extLst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357091987"/>
      </p:ext>
    </p:extLst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166646"/>
      </p:ext>
    </p:extLst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326830"/>
      </p:ext>
    </p:extLst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433323"/>
      </p:ext>
    </p:extLst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888718466"/>
      </p:ext>
    </p:extLst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633659"/>
      </p:ext>
    </p:extLst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486490"/>
      </p:ext>
    </p:extLst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898010"/>
      </p:ext>
    </p:extLst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538875754"/>
      </p:ext>
    </p:extLst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0833998"/>
      </p:ext>
    </p:extLst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890905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479502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3691255" y="3792855"/>
            <a:ext cx="4671695" cy="510540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4846073" y="1206906"/>
            <a:ext cx="2499854" cy="42332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4846073" y="5229700"/>
            <a:ext cx="2499854" cy="644021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2331537" y="2195875"/>
            <a:ext cx="7528927" cy="1515717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72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3691255" y="3806825"/>
            <a:ext cx="4671695" cy="48260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20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957985"/>
      </p:ext>
    </p:extLst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3887" y="406800"/>
            <a:ext cx="10944225" cy="863601"/>
          </a:xfrm>
        </p:spPr>
        <p:txBody>
          <a:bodyPr anchor="ctr" anchorCtr="0">
            <a:normAutofit/>
          </a:bodyPr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22800" y="1412875"/>
            <a:ext cx="6913236" cy="4895937"/>
          </a:xfrm>
        </p:spPr>
        <p:txBody>
          <a:bodyPr>
            <a:normAutofit/>
          </a:bodyPr>
          <a:lstStyle>
            <a:lvl1pPr marL="0" indent="0">
              <a:buNone/>
              <a:defRPr sz="3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7680960" y="1414800"/>
            <a:ext cx="3887971" cy="4895937"/>
          </a:xfrm>
        </p:spPr>
        <p:txBody>
          <a:bodyPr>
            <a:normAutofit/>
          </a:bodyPr>
          <a:lstStyle>
            <a:lvl1pPr marL="285750" indent="-285750">
              <a:buFont typeface="Arial" pitchFamily="34" charset="0"/>
              <a:buChar char="•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384902"/>
      </p:ext>
    </p:extLst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2022/1/17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‹#›</a:t>
            </a:fld>
            <a:endParaRPr lang="zh-CN" altLang="en-US">
              <a:solidFill>
                <a:srgbClr val="000000">
                  <a:lumMod val="85000"/>
                  <a:lumOff val="15000"/>
                </a:srgbClr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23888" y="980082"/>
            <a:ext cx="10944225" cy="48978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600989170"/>
      </p:ext>
    </p:extLst>
  </p:cSld>
  <p:clrMapOvr>
    <a:masterClrMapping/>
  </p:clrMapOvr>
  <p:transition/>
  <p:timing/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859087"/>
            <a:ext cx="3282950" cy="399891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441450" cy="1277938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9758362" y="3995737"/>
            <a:ext cx="2433638" cy="2862263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5089664"/>
            <a:ext cx="4076997" cy="1768336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4865858" y="5074503"/>
            <a:ext cx="6305380" cy="1783497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10150475" y="4402137"/>
            <a:ext cx="2041525" cy="2455863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10493375" y="0"/>
            <a:ext cx="1698625" cy="1543050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853588" y="-15913"/>
            <a:ext cx="1778716" cy="1425979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753955" y="5356596"/>
            <a:ext cx="1853474" cy="1512821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9044119" y="-15877"/>
            <a:ext cx="2624337" cy="2103905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3948556" y="-15912"/>
            <a:ext cx="842959" cy="675792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693212" y="2052491"/>
            <a:ext cx="6805576" cy="2016125"/>
          </a:xfrm>
        </p:spPr>
        <p:txBody>
          <a:bodyPr anchor="ctr">
            <a:normAutofit/>
          </a:bodyPr>
          <a:lstStyle>
            <a:lvl1pPr algn="ctr">
              <a:defRPr sz="96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2022/1/17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>
                <a:solidFill>
                  <a:srgbClr val="FFFFFF">
                    <a:lumMod val="50000"/>
                  </a:srgbClr>
                </a:solidFill>
              </a:rPr>
              <a:t>‹#›</a:t>
            </a:fld>
            <a:endParaRPr lang="zh-CN" altLang="en-US">
              <a:solidFill>
                <a:srgbClr val="FFFFF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64184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slideLayout" Target="../slideLayouts/slideLayout57.xml" /><Relationship Id="rId47" Type="http://schemas.openxmlformats.org/officeDocument/2006/relationships/slideLayout" Target="../slideLayouts/slideLayout58.xml" /><Relationship Id="rId48" Type="http://schemas.openxmlformats.org/officeDocument/2006/relationships/slideLayout" Target="../slideLayouts/slideLayout59.xml" /><Relationship Id="rId49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16.xml" /><Relationship Id="rId50" Type="http://schemas.openxmlformats.org/officeDocument/2006/relationships/slideLayout" Target="../slideLayouts/slideLayout61.xml" /><Relationship Id="rId51" Type="http://schemas.openxmlformats.org/officeDocument/2006/relationships/slideLayout" Target="../slideLayouts/slideLayout62.xml" /><Relationship Id="rId52" Type="http://schemas.openxmlformats.org/officeDocument/2006/relationships/slideLayout" Target="../slideLayouts/slideLayout63.xml" /><Relationship Id="rId53" Type="http://schemas.openxmlformats.org/officeDocument/2006/relationships/slideLayout" Target="../slideLayouts/slideLayout64.xml" /><Relationship Id="rId54" Type="http://schemas.openxmlformats.org/officeDocument/2006/relationships/slideLayout" Target="../slideLayouts/slideLayout65.xml" /><Relationship Id="rId55" Type="http://schemas.openxmlformats.org/officeDocument/2006/relationships/slideLayout" Target="../slideLayouts/slideLayout66.xml" /><Relationship Id="rId56" Type="http://schemas.openxmlformats.org/officeDocument/2006/relationships/slideLayout" Target="../slideLayouts/slideLayout67.xml" /><Relationship Id="rId57" Type="http://schemas.openxmlformats.org/officeDocument/2006/relationships/slideLayout" Target="../slideLayouts/slideLayout68.xml" /><Relationship Id="rId58" Type="http://schemas.openxmlformats.org/officeDocument/2006/relationships/slideLayout" Target="../slideLayouts/slideLayout69.xml" /><Relationship Id="rId59" Type="http://schemas.openxmlformats.org/officeDocument/2006/relationships/slideLayout" Target="../slideLayouts/slideLayout70.xml" /><Relationship Id="rId6" Type="http://schemas.openxmlformats.org/officeDocument/2006/relationships/slideLayout" Target="../slideLayouts/slideLayout17.xml" /><Relationship Id="rId60" Type="http://schemas.openxmlformats.org/officeDocument/2006/relationships/slideLayout" Target="../slideLayouts/slideLayout71.xml" /><Relationship Id="rId61" Type="http://schemas.openxmlformats.org/officeDocument/2006/relationships/slideLayout" Target="../slideLayouts/slideLayout72.xml" /><Relationship Id="rId62" Type="http://schemas.openxmlformats.org/officeDocument/2006/relationships/image" Target="../media/image3.png" /><Relationship Id="rId63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6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594B26C4-7271-4734-86D3-683F8A05B0F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3C21F192-54AF-4730-9CE3-9F51912336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63101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46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  <p:sldLayoutId id="2147483856" r:id="rId12"/>
    <p:sldLayoutId id="2147483857" r:id="rId13"/>
    <p:sldLayoutId id="2147483858" r:id="rId14"/>
    <p:sldLayoutId id="2147483859" r:id="rId15"/>
    <p:sldLayoutId id="2147483860" r:id="rId16"/>
    <p:sldLayoutId id="2147483861" r:id="rId17"/>
    <p:sldLayoutId id="2147483862" r:id="rId18"/>
    <p:sldLayoutId id="2147483863" r:id="rId19"/>
    <p:sldLayoutId id="2147483864" r:id="rId20"/>
    <p:sldLayoutId id="2147483865" r:id="rId21"/>
    <p:sldLayoutId id="2147483866" r:id="rId22"/>
    <p:sldLayoutId id="2147483867" r:id="rId23"/>
    <p:sldLayoutId id="2147483868" r:id="rId24"/>
    <p:sldLayoutId id="2147483869" r:id="rId25"/>
    <p:sldLayoutId id="2147483870" r:id="rId26"/>
    <p:sldLayoutId id="2147483871" r:id="rId27"/>
    <p:sldLayoutId id="2147483872" r:id="rId28"/>
    <p:sldLayoutId id="2147483873" r:id="rId29"/>
    <p:sldLayoutId id="2147483874" r:id="rId30"/>
    <p:sldLayoutId id="2147483875" r:id="rId31"/>
    <p:sldLayoutId id="2147483876" r:id="rId32"/>
    <p:sldLayoutId id="2147483877" r:id="rId33"/>
    <p:sldLayoutId id="2147483878" r:id="rId34"/>
    <p:sldLayoutId id="2147483879" r:id="rId35"/>
    <p:sldLayoutId id="2147483880" r:id="rId36"/>
    <p:sldLayoutId id="2147483881" r:id="rId37"/>
    <p:sldLayoutId id="2147483882" r:id="rId38"/>
    <p:sldLayoutId id="2147483883" r:id="rId39"/>
    <p:sldLayoutId id="2147483884" r:id="rId40"/>
    <p:sldLayoutId id="2147483885" r:id="rId41"/>
    <p:sldLayoutId id="2147483886" r:id="rId42"/>
    <p:sldLayoutId id="2147483887" r:id="rId43"/>
    <p:sldLayoutId id="2147483888" r:id="rId44"/>
    <p:sldLayoutId id="2147483889" r:id="rId45"/>
    <p:sldLayoutId id="2147483890" r:id="rId46"/>
    <p:sldLayoutId id="2147483891" r:id="rId47"/>
    <p:sldLayoutId id="2147483892" r:id="rId48"/>
    <p:sldLayoutId id="2147483893" r:id="rId49"/>
    <p:sldLayoutId id="2147483894" r:id="rId50"/>
    <p:sldLayoutId id="2147483895" r:id="rId51"/>
    <p:sldLayoutId id="2147483896" r:id="rId52"/>
    <p:sldLayoutId id="2147483897" r:id="rId53"/>
    <p:sldLayoutId id="2147483898" r:id="rId54"/>
    <p:sldLayoutId id="2147483899" r:id="rId55"/>
    <p:sldLayoutId id="2147483900" r:id="rId56"/>
    <p:sldLayoutId id="2147483901" r:id="rId57"/>
    <p:sldLayoutId id="2147483902" r:id="rId58"/>
    <p:sldLayoutId id="2147483903" r:id="rId59"/>
    <p:sldLayoutId id="2147483904" r:id="rId60"/>
    <p:sldLayoutId id="2147483905" r:id="rId61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Relationship Id="rId3" Type="http://schemas.openxmlformats.org/officeDocument/2006/relationships/tags" Target="../tags/tag22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2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9.xml" /><Relationship Id="rId3" Type="http://schemas.openxmlformats.org/officeDocument/2006/relationships/tags" Target="../tags/tag2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1307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文本框 99"/>
          <p:cNvSpPr txBox="1">
            <a:spLocks noChangeArrowheads="1"/>
          </p:cNvSpPr>
          <p:nvPr/>
        </p:nvSpPr>
        <p:spPr bwMode="auto">
          <a:xfrm>
            <a:off x="3621785" y="4682754"/>
            <a:ext cx="5353049" cy="9130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5333" b="1">
                <a:latin typeface="微软雅黑" panose="020b0503020204020204" pitchFamily="34" charset="-122"/>
                <a:ea typeface="微软雅黑" panose="020b0503020204020204" pitchFamily="34" charset="-122"/>
              </a:rPr>
              <a:t>单元固基提能</a:t>
            </a:r>
            <a:endParaRPr lang="zh-CN" altLang="zh-CN" sz="5333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579" name="文本框 1"/>
          <p:cNvSpPr txBox="1">
            <a:spLocks noChangeArrowheads="1"/>
          </p:cNvSpPr>
          <p:nvPr/>
        </p:nvSpPr>
        <p:spPr bwMode="auto">
          <a:xfrm>
            <a:off x="1180918" y="1541616"/>
            <a:ext cx="10004946" cy="2076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10000"/>
              </a:lnSpc>
            </a:pPr>
            <a:r>
              <a:rPr lang="en-US" altLang="zh-CN" sz="6133" b="1">
                <a:latin typeface="微软雅黑" panose="020b0503020204020204" pitchFamily="34" charset="-122"/>
                <a:ea typeface="微软雅黑" panose="020b0503020204020204" pitchFamily="34" charset="-122"/>
              </a:rPr>
              <a:t>Unit 7</a:t>
            </a:r>
          </a:p>
          <a:p>
            <a:pPr algn="ctr" eaLnBrk="1" hangingPunct="1">
              <a:lnSpc>
                <a:spcPct val="110000"/>
              </a:lnSpc>
            </a:pPr>
            <a:r>
              <a:rPr lang="en-US" altLang="zh-CN" sz="6133" b="1">
                <a:latin typeface="微软雅黑" panose="020b0503020204020204" pitchFamily="34" charset="-122"/>
                <a:ea typeface="微软雅黑" panose="020b0503020204020204" pitchFamily="34" charset="-122"/>
              </a:rPr>
              <a:t>Will people have robots?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4114541692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9"/>
          <p:cNvGrpSpPr/>
          <p:nvPr/>
        </p:nvGrpSpPr>
        <p:grpSpPr>
          <a:xfrm>
            <a:off x="404277" y="959487"/>
            <a:ext cx="2648276" cy="586106"/>
            <a:chOff x="1037" y="1511"/>
            <a:chExt cx="2455" cy="923"/>
          </a:xfrm>
        </p:grpSpPr>
        <p:pic>
          <p:nvPicPr>
            <p:cNvPr id="9" name="图片 8" descr="00 图标-0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37" y="1552"/>
              <a:ext cx="2455" cy="882"/>
            </a:xfrm>
            <a:prstGeom prst="rect">
              <a:avLst/>
            </a:prstGeom>
          </p:spPr>
        </p:pic>
        <p:sp>
          <p:nvSpPr>
            <p:cNvPr id="22" name="文本框 3"/>
            <p:cNvSpPr txBox="1"/>
            <p:nvPr/>
          </p:nvSpPr>
          <p:spPr>
            <a:xfrm>
              <a:off x="1232" y="1511"/>
              <a:ext cx="1791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defTabSz="914377"/>
              <a:r>
                <a:rPr lang="zh-CN" altLang="en-US" sz="3200">
                  <a:solidFill>
                    <a:prstClr val="white"/>
                  </a:solidFill>
                  <a:latin typeface="华文新魏" panose="02010800040101010101" charset="-122"/>
                  <a:ea typeface="华文新魏" panose="02010800040101010101" charset="-122"/>
                  <a:sym typeface="+mn-ea"/>
                </a:rPr>
                <a:t>词汇串联</a:t>
              </a:r>
            </a:p>
          </p:txBody>
        </p:sp>
      </p:grpSp>
      <p:pic>
        <p:nvPicPr>
          <p:cNvPr id="10" name="20RJ8-41.EPS" descr="id:2147487582;FounderCES"/>
          <p:cNvPicPr/>
          <p:nvPr/>
        </p:nvPicPr>
        <p:blipFill>
          <a:blip r:embed="rId3"/>
          <a:stretch>
            <a:fillRect/>
          </a:stretch>
        </p:blipFill>
        <p:spPr>
          <a:xfrm>
            <a:off x="3464759" y="775932"/>
            <a:ext cx="7006560" cy="5860320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3564812" y="982800"/>
            <a:ext cx="792205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word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490348" y="949587"/>
            <a:ext cx="869149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paper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985353" y="1381657"/>
            <a:ext cx="1059777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already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331052" y="1361025"/>
            <a:ext cx="792205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plant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407925" y="1769699"/>
            <a:ext cx="1394805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dangerous</a:t>
            </a:r>
          </a:p>
        </p:txBody>
      </p:sp>
      <p:sp>
        <p:nvSpPr>
          <p:cNvPr id="16" name="矩形 15"/>
          <p:cNvSpPr/>
          <p:nvPr/>
        </p:nvSpPr>
        <p:spPr>
          <a:xfrm>
            <a:off x="3146103" y="2057683"/>
            <a:ext cx="2491131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over and over again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4001483" y="2945335"/>
            <a:ext cx="898003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Japan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485726" y="3321755"/>
            <a:ext cx="974947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during</a:t>
            </a:r>
          </a:p>
        </p:txBody>
      </p:sp>
      <p:sp>
        <p:nvSpPr>
          <p:cNvPr id="19" name="矩形 18"/>
          <p:cNvSpPr/>
          <p:nvPr/>
        </p:nvSpPr>
        <p:spPr>
          <a:xfrm>
            <a:off x="4274830" y="4041767"/>
            <a:ext cx="792205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build</a:t>
            </a:r>
          </a:p>
        </p:txBody>
      </p:sp>
      <p:sp>
        <p:nvSpPr>
          <p:cNvPr id="20" name="矩形 19"/>
          <p:cNvSpPr/>
          <p:nvPr/>
        </p:nvSpPr>
        <p:spPr>
          <a:xfrm>
            <a:off x="4075963" y="4407797"/>
            <a:ext cx="989373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believe</a:t>
            </a:r>
          </a:p>
        </p:txBody>
      </p:sp>
      <p:sp>
        <p:nvSpPr>
          <p:cNvPr id="21" name="矩形 20"/>
          <p:cNvSpPr/>
          <p:nvPr/>
        </p:nvSpPr>
        <p:spPr>
          <a:xfrm>
            <a:off x="3630533" y="4740881"/>
            <a:ext cx="1460656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play a part</a:t>
            </a:r>
          </a:p>
        </p:txBody>
      </p:sp>
      <p:sp>
        <p:nvSpPr>
          <p:cNvPr id="23" name="矩形 22"/>
          <p:cNvSpPr/>
          <p:nvPr/>
        </p:nvSpPr>
        <p:spPr>
          <a:xfrm>
            <a:off x="4229287" y="5107372"/>
            <a:ext cx="817724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agree</a:t>
            </a:r>
          </a:p>
        </p:txBody>
      </p:sp>
      <p:sp>
        <p:nvSpPr>
          <p:cNvPr id="24" name="矩形 23"/>
          <p:cNvSpPr/>
          <p:nvPr/>
        </p:nvSpPr>
        <p:spPr>
          <a:xfrm>
            <a:off x="3772448" y="5483603"/>
            <a:ext cx="1151149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disagree</a:t>
            </a:r>
          </a:p>
        </p:txBody>
      </p:sp>
      <p:sp>
        <p:nvSpPr>
          <p:cNvPr id="25" name="矩形 24"/>
          <p:cNvSpPr/>
          <p:nvPr/>
        </p:nvSpPr>
        <p:spPr>
          <a:xfrm>
            <a:off x="3826046" y="5882113"/>
            <a:ext cx="1109599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possible</a:t>
            </a:r>
          </a:p>
        </p:txBody>
      </p:sp>
      <p:sp>
        <p:nvSpPr>
          <p:cNvPr id="27" name="矩形 26"/>
          <p:cNvSpPr/>
          <p:nvPr/>
        </p:nvSpPr>
        <p:spPr>
          <a:xfrm>
            <a:off x="3371698" y="6259187"/>
            <a:ext cx="1412566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impossible</a:t>
            </a:r>
          </a:p>
        </p:txBody>
      </p:sp>
      <p:sp>
        <p:nvSpPr>
          <p:cNvPr id="28" name="矩形 27"/>
          <p:cNvSpPr/>
          <p:nvPr/>
        </p:nvSpPr>
        <p:spPr>
          <a:xfrm>
            <a:off x="6115752" y="668512"/>
            <a:ext cx="910699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future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5605523" y="1559765"/>
            <a:ext cx="1231427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pollution</a:t>
            </a:r>
          </a:p>
        </p:txBody>
      </p:sp>
      <p:sp>
        <p:nvSpPr>
          <p:cNvPr id="30" name="矩形 29"/>
          <p:cNvSpPr/>
          <p:nvPr/>
        </p:nvSpPr>
        <p:spPr>
          <a:xfrm>
            <a:off x="5265659" y="3077452"/>
            <a:ext cx="1048685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holiday</a:t>
            </a:r>
          </a:p>
        </p:txBody>
      </p:sp>
      <p:sp>
        <p:nvSpPr>
          <p:cNvPr id="31" name="矩形 30"/>
          <p:cNvSpPr/>
          <p:nvPr/>
        </p:nvSpPr>
        <p:spPr>
          <a:xfrm>
            <a:off x="5658650" y="4928841"/>
            <a:ext cx="639919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side</a:t>
            </a:r>
          </a:p>
        </p:txBody>
      </p:sp>
      <p:sp>
        <p:nvSpPr>
          <p:cNvPr id="33" name="矩形 32"/>
          <p:cNvSpPr/>
          <p:nvPr/>
        </p:nvSpPr>
        <p:spPr>
          <a:xfrm>
            <a:off x="6571102" y="1725595"/>
            <a:ext cx="1668918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environment</a:t>
            </a:r>
          </a:p>
        </p:txBody>
      </p:sp>
      <p:sp>
        <p:nvSpPr>
          <p:cNvPr id="35" name="矩形 34"/>
          <p:cNvSpPr/>
          <p:nvPr/>
        </p:nvSpPr>
        <p:spPr>
          <a:xfrm>
            <a:off x="8110444" y="842097"/>
            <a:ext cx="808235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earth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9183553" y="760780"/>
            <a:ext cx="989373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pollute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8068553" y="1216440"/>
            <a:ext cx="914033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planet</a:t>
            </a:r>
          </a:p>
        </p:txBody>
      </p:sp>
      <p:sp>
        <p:nvSpPr>
          <p:cNvPr id="38" name="矩形 37"/>
          <p:cNvSpPr/>
          <p:nvPr/>
        </p:nvSpPr>
        <p:spPr>
          <a:xfrm>
            <a:off x="8147758" y="1505304"/>
            <a:ext cx="822661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space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36833" y="1415137"/>
            <a:ext cx="1680268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space station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8313977" y="1904127"/>
            <a:ext cx="647934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sky 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9182888" y="1859560"/>
            <a:ext cx="925125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rocket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8318954" y="2301560"/>
            <a:ext cx="548548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sea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9388133" y="2247143"/>
            <a:ext cx="867545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inside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8092245" y="2668475"/>
            <a:ext cx="1019831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factory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9198613" y="2667820"/>
            <a:ext cx="1269899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fall down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6" name="矩形 45"/>
          <p:cNvSpPr/>
          <p:nvPr/>
        </p:nvSpPr>
        <p:spPr>
          <a:xfrm>
            <a:off x="7407625" y="3698021"/>
            <a:ext cx="1303434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astronaut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9177748" y="3688053"/>
            <a:ext cx="716863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even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7646677" y="4086487"/>
            <a:ext cx="1050288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servant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8842434" y="3954791"/>
            <a:ext cx="1587166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hundreds of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7709050" y="4329940"/>
            <a:ext cx="1415772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apartment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9286189" y="4430427"/>
            <a:ext cx="853119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shape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7897439" y="4829473"/>
            <a:ext cx="838691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peace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9037244" y="4862341"/>
            <a:ext cx="1103187" cy="4205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377"/>
            <a:r>
              <a:rPr lang="en-US" altLang="zh-CN" sz="2133" b="1">
                <a:solidFill>
                  <a:srgbClr val="FF0000"/>
                </a:solidFill>
              </a:rPr>
              <a:t>look for</a:t>
            </a:r>
            <a:endParaRPr lang="zh-CN" altLang="en-US" sz="1867">
              <a:solidFill>
                <a:prstClr val="black"/>
              </a:solidFill>
            </a:endParaRPr>
          </a:p>
        </p:txBody>
      </p:sp>
      <p:sp>
        <p:nvSpPr>
          <p:cNvPr id="54" name="Rectangle 5"/>
          <p:cNvSpPr/>
          <p:nvPr/>
        </p:nvSpPr>
        <p:spPr>
          <a:xfrm>
            <a:off x="3418476" y="170556"/>
            <a:ext cx="3664757" cy="52322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ctr">
            <a:spAutoFit/>
          </a:bodyPr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indent="0" defTabSz="914377">
              <a:spcBef>
                <a:spcPct val="0"/>
              </a:spcBef>
              <a:buFontTx/>
              <a:buNone/>
            </a:pPr>
            <a:r>
              <a:rPr lang="en-US" altLang="zh-CN" sz="2800" b="1">
                <a:solidFill>
                  <a:srgbClr val="ED7D31">
                    <a:lumMod val="7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Revision for Unit 7</a:t>
            </a:r>
            <a:endParaRPr lang="zh-CN" altLang="en-US" sz="2800" b="1">
              <a:solidFill>
                <a:srgbClr val="ED7D31">
                  <a:lumMod val="75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914041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3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7"/>
          <p:cNvSpPr>
            <a:spLocks noChangeArrowheads="1"/>
          </p:cNvSpPr>
          <p:nvPr/>
        </p:nvSpPr>
        <p:spPr bwMode="auto">
          <a:xfrm>
            <a:off x="2064975" y="334385"/>
            <a:ext cx="7016881" cy="62740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80" tIns="34290" rIns="68580" bIns="3429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1.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 computers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在电脑上 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free time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空闲时间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3.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great danger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处于极大的危险之中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4.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 the earth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在地球上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5.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 a part in doing sth.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参与做某事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6.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world peace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世界和平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1.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space station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太空站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宇宙空间站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help with…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在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某方面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帮忙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3.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over and over again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多次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反复地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4.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the future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在未来 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5.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get bored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感到厌烦的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6.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wake up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醒来</a:t>
            </a:r>
            <a:endParaRPr lang="en-US" altLang="zh-CN" sz="2800" b="1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7.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disagree with sb.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不同意某人的意见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8.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hundreds of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许多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大量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9.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fall down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突然倒下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跌倒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倒塌</a:t>
            </a:r>
          </a:p>
          <a:p>
            <a:pPr>
              <a:lnSpc>
                <a:spcPct val="9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10.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look for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　寻找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寻求</a:t>
            </a:r>
          </a:p>
        </p:txBody>
      </p:sp>
      <p:grpSp>
        <p:nvGrpSpPr>
          <p:cNvPr id="4" name="组合 9"/>
          <p:cNvGrpSpPr/>
          <p:nvPr/>
        </p:nvGrpSpPr>
        <p:grpSpPr>
          <a:xfrm>
            <a:off x="-107452" y="41967"/>
            <a:ext cx="2648276" cy="584836"/>
            <a:chOff x="1037" y="2576"/>
            <a:chExt cx="2455" cy="921"/>
          </a:xfrm>
        </p:grpSpPr>
        <p:pic>
          <p:nvPicPr>
            <p:cNvPr id="5" name="图片 4" descr="00 图标-0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37" y="2596"/>
              <a:ext cx="2455" cy="882"/>
            </a:xfrm>
            <a:prstGeom prst="rect">
              <a:avLst/>
            </a:prstGeom>
          </p:spPr>
        </p:pic>
        <p:sp>
          <p:nvSpPr>
            <p:cNvPr id="6" name="文本框 3"/>
            <p:cNvSpPr txBox="1"/>
            <p:nvPr/>
          </p:nvSpPr>
          <p:spPr>
            <a:xfrm>
              <a:off x="1197" y="2576"/>
              <a:ext cx="1791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defTabSz="914377"/>
              <a:r>
                <a:rPr lang="zh-CN" altLang="en-US" sz="3200">
                  <a:latin typeface="华文新魏" panose="02010800040101010101" charset="-122"/>
                  <a:ea typeface="华文新魏" panose="02010800040101010101" charset="-122"/>
                  <a:sym typeface="+mn-ea"/>
                </a:rPr>
                <a:t>重点短语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343148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7"/>
          <p:cNvSpPr>
            <a:spLocks noChangeArrowheads="1"/>
          </p:cNvSpPr>
          <p:nvPr/>
        </p:nvSpPr>
        <p:spPr bwMode="auto">
          <a:xfrm>
            <a:off x="315593" y="948198"/>
            <a:ext cx="10897149" cy="523989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80" tIns="34290" rIns="68580" bIns="3429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1. —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 people use money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100 years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? “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一百年后人们还会用钱吗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?”</a:t>
            </a:r>
          </a:p>
          <a:p>
            <a:pPr indent="266700"/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—No, they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won't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. Everything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will be free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indent="355600"/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不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他们不会了。所有的东西将会是免费的</a:t>
            </a:r>
            <a:r>
              <a:rPr lang="zh-CN" altLang="en-US" sz="2000">
                <a:latin typeface="Times New Roman" pitchFamily="18" charset="0"/>
                <a:cs typeface="Times New Roman" pitchFamily="18" charset="0"/>
              </a:rPr>
              <a:t>。”</a:t>
            </a:r>
          </a:p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2. People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will live to be 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200 years old.  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人们将活到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200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岁。</a:t>
            </a:r>
          </a:p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3. What's your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prediction about 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the future? 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你对将来的预言是什么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4. —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What 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will the future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 like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? “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将来会是什么样子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?”</a:t>
            </a:r>
          </a:p>
          <a:p>
            <a:pPr indent="355600"/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—Cities will be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more crowded 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polluted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. “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城市将更加拥挤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并且受到污染。”</a:t>
            </a:r>
          </a:p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5. The environment will be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 great danger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indent="355600"/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环境将处于极其危险的境地。</a:t>
            </a:r>
          </a:p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6. Will we have to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move to 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other planets?</a:t>
            </a:r>
          </a:p>
          <a:p>
            <a:pPr indent="355600"/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我们将必须搬到其他的星球吗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7. We can use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less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 water and plant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more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 trees.  </a:t>
            </a:r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我们可以少用水、多种树。</a:t>
            </a:r>
          </a:p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8. Everyone should 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 a part in saving </a:t>
            </a:r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the earth.</a:t>
            </a:r>
          </a:p>
          <a:p>
            <a:pPr indent="355600"/>
            <a:r>
              <a:rPr lang="zh-CN" altLang="en-US" sz="2400">
                <a:latin typeface="Times New Roman" pitchFamily="18" charset="0"/>
                <a:cs typeface="Times New Roman" pitchFamily="18" charset="0"/>
              </a:rPr>
              <a:t>每个人都应当尽一份力来挽救地球。</a:t>
            </a:r>
          </a:p>
        </p:txBody>
      </p:sp>
      <p:grpSp>
        <p:nvGrpSpPr>
          <p:cNvPr id="3" name="组合 9"/>
          <p:cNvGrpSpPr/>
          <p:nvPr/>
        </p:nvGrpSpPr>
        <p:grpSpPr>
          <a:xfrm>
            <a:off x="-107452" y="41967"/>
            <a:ext cx="2573815" cy="461372"/>
            <a:chOff x="1037" y="2576"/>
            <a:chExt cx="2455" cy="921"/>
          </a:xfrm>
        </p:grpSpPr>
        <p:pic>
          <p:nvPicPr>
            <p:cNvPr id="4" name="图片 3" descr="00 图标-0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37" y="2596"/>
              <a:ext cx="2455" cy="882"/>
            </a:xfrm>
            <a:prstGeom prst="rect">
              <a:avLst/>
            </a:prstGeom>
          </p:spPr>
        </p:pic>
        <p:sp>
          <p:nvSpPr>
            <p:cNvPr id="5" name="文本框 3"/>
            <p:cNvSpPr txBox="1"/>
            <p:nvPr/>
          </p:nvSpPr>
          <p:spPr>
            <a:xfrm>
              <a:off x="1197" y="2576"/>
              <a:ext cx="1791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defTabSz="914377"/>
              <a:r>
                <a:rPr lang="zh-CN" altLang="en-US" sz="3200">
                  <a:latin typeface="华文新魏" panose="02010800040101010101" charset="-122"/>
                  <a:ea typeface="华文新魏" panose="02010800040101010101" charset="-122"/>
                  <a:sym typeface="+mn-ea"/>
                </a:rPr>
                <a:t>重点句型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99084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7"/>
          <p:cNvSpPr>
            <a:spLocks noChangeArrowheads="1"/>
          </p:cNvSpPr>
          <p:nvPr/>
        </p:nvSpPr>
        <p:spPr bwMode="auto">
          <a:xfrm>
            <a:off x="648137" y="512482"/>
            <a:ext cx="10133672" cy="575696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80" tIns="34290" rIns="68580" bIns="3429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1. I'll 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fly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 rockets 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 the moon.</a:t>
            </a:r>
          </a:p>
          <a:p>
            <a:pPr indent="444500">
              <a:lnSpc>
                <a:spcPct val="110000"/>
              </a:lnSpc>
            </a:pP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我将驾驶火箭飞往月球。</a:t>
            </a:r>
          </a:p>
          <a:p>
            <a:pPr>
              <a:lnSpc>
                <a:spcPct val="11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There are 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already robots 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working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 in factories.</a:t>
            </a:r>
          </a:p>
          <a:p>
            <a:pPr indent="444500">
              <a:lnSpc>
                <a:spcPct val="110000"/>
              </a:lnSpc>
            </a:pP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已经有机器人在工厂里工作了。</a:t>
            </a:r>
          </a:p>
          <a:p>
            <a:pPr marL="355600" indent="-355600">
              <a:lnSpc>
                <a:spcPct val="11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3.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Fewer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 people will do 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such jobs 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in the future because they are boring, but robots will never 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get bored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44500">
              <a:lnSpc>
                <a:spcPct val="110000"/>
              </a:lnSpc>
            </a:pP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在将来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更少的人将做这样的工作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因为它们令人厌烦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但是机器人将永不会厌烦。</a:t>
            </a:r>
          </a:p>
          <a:p>
            <a:pPr>
              <a:lnSpc>
                <a:spcPct val="11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4. It will be difficult 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 make 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them really think like a human.</a:t>
            </a:r>
          </a:p>
          <a:p>
            <a:pPr indent="444500">
              <a:lnSpc>
                <a:spcPct val="110000"/>
              </a:lnSpc>
            </a:pP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使它们真的像人类一样思考将是困难的。</a:t>
            </a:r>
          </a:p>
          <a:p>
            <a:pPr>
              <a:lnSpc>
                <a:spcPct val="110000"/>
              </a:lnSpc>
            </a:pP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5. Robots will never be able to 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wake up </a:t>
            </a:r>
            <a:r>
              <a:rPr lang="en-US" altLang="zh-CN" sz="2800" b="1">
                <a:latin typeface="Times New Roman" pitchFamily="18" charset="0"/>
                <a:cs typeface="Times New Roman" pitchFamily="18" charset="0"/>
              </a:rPr>
              <a:t>and know where they are.</a:t>
            </a:r>
          </a:p>
          <a:p>
            <a:pPr indent="444500">
              <a:lnSpc>
                <a:spcPct val="110000"/>
              </a:lnSpc>
            </a:pPr>
            <a:r>
              <a:rPr lang="zh-CN" altLang="en-US" sz="2800" b="1">
                <a:latin typeface="Times New Roman" pitchFamily="18" charset="0"/>
                <a:cs typeface="Times New Roman" pitchFamily="18" charset="0"/>
              </a:rPr>
              <a:t>机器人将永远不能自己醒来并知道它们在哪里。</a:t>
            </a:r>
          </a:p>
        </p:txBody>
      </p:sp>
    </p:spTree>
    <p:extLst>
      <p:ext uri="{BB962C8B-B14F-4D97-AF65-F5344CB8AC3E}">
        <p14:creationId xmlns:p14="http://schemas.microsoft.com/office/powerpoint/2010/main" val="11482425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436728"/>
            <a:ext cx="10972800" cy="5849792"/>
          </a:xfrm>
        </p:spPr>
        <p:txBody>
          <a:bodyPr>
            <a:normAutofit fontScale="97500"/>
          </a:bodyPr>
          <a:lstStyle/>
          <a:p>
            <a:pPr marL="0" indent="0">
              <a:buNone/>
            </a:pPr>
            <a:r>
              <a:rPr lang="en-US" altLang="zh-CN" sz="40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I think so 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我认为是这样</a:t>
            </a:r>
            <a:endParaRPr lang="en-US" altLang="zh-CN" sz="4000" b="1">
              <a:solidFill>
                <a:srgbClr val="FF0000"/>
              </a:solidFill>
              <a:latin typeface="Arial" pitchFamily="34" charset="0"/>
              <a:ea typeface="微软雅黑 Light" panose="020b0502040204020203" charset="-122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US" altLang="zh-CN" sz="40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I don’t think so 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我认为不是这样</a:t>
            </a:r>
            <a:endParaRPr lang="en-US" altLang="zh-CN" sz="4000" b="1">
              <a:solidFill>
                <a:srgbClr val="FF0000"/>
              </a:solidFill>
              <a:latin typeface="Arial" pitchFamily="34" charset="0"/>
              <a:ea typeface="微软雅黑 Light" panose="020b0502040204020203" charset="-122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US" altLang="zh-CN" sz="40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I hope so /I believe so /I guess so</a:t>
            </a:r>
          </a:p>
          <a:p>
            <a:pPr marL="0" indent="0">
              <a:buNone/>
            </a:pPr>
            <a:r>
              <a:rPr lang="zh-CN" altLang="en-US" sz="40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否定前移：</a:t>
            </a:r>
            <a:r>
              <a:rPr lang="en-US" altLang="zh-CN" sz="40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 </a:t>
            </a:r>
          </a:p>
          <a:p>
            <a:pPr marL="0" indent="0">
              <a:buNone/>
            </a:pPr>
            <a:r>
              <a:rPr lang="en-US" altLang="zh-CN" sz="40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I think you are right/I don’t think you are right.</a:t>
            </a:r>
          </a:p>
          <a:p>
            <a:pPr marL="0" indent="0">
              <a:buNone/>
            </a:pPr>
            <a:r>
              <a:rPr lang="en-US" altLang="zh-CN" sz="40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What will……be like ?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将来会是什么样子？</a:t>
            </a:r>
            <a:endParaRPr lang="en-US" altLang="zh-CN" sz="4000" b="1">
              <a:solidFill>
                <a:srgbClr val="FF0000"/>
              </a:solidFill>
              <a:latin typeface="Arial" pitchFamily="34" charset="0"/>
              <a:ea typeface="微软雅黑 Light" panose="020b0502040204020203" charset="-122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US" altLang="zh-CN" sz="40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---What will your life be like?</a:t>
            </a:r>
          </a:p>
          <a:p>
            <a:pPr marL="0" indent="0">
              <a:buNone/>
            </a:pPr>
            <a:r>
              <a:rPr lang="en-US" altLang="zh-CN" sz="40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---There will be fewer trees….</a:t>
            </a:r>
          </a:p>
          <a:p>
            <a:pPr marL="0" indent="0">
              <a:buNone/>
            </a:pPr>
            <a:endParaRPr lang="en-US" altLang="zh-CN" sz="4000">
              <a:latin typeface="Arial" pitchFamily="34" charset="0"/>
              <a:ea typeface="微软雅黑 Light" panose="020b0502040204020203" charset="-122"/>
              <a:cs typeface="Times New Roman" panose="02020603050405020304" charset="0"/>
            </a:endParaRPr>
          </a:p>
          <a:p>
            <a:endParaRPr lang="zh-CN" altLang="en-US" sz="4000">
              <a:latin typeface="Arial" pitchFamily="34" charset="0"/>
              <a:ea typeface="微软雅黑 Light" panose="020b0502040204020203" charset="-122"/>
              <a:cs typeface="Times New Roman" panose="02020603050405020304" charset="0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109158509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643925" y="517779"/>
            <a:ext cx="3805500" cy="863601"/>
          </a:xfrm>
        </p:spPr>
        <p:txBody>
          <a:bodyPr>
            <a:noAutofit/>
          </a:bodyPr>
          <a:lstStyle/>
          <a:p>
            <a:r>
              <a:rPr lang="zh-CN" altLang="en-US" sz="4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pitchFamily="34" charset="0"/>
                <a:ea typeface="微软雅黑 Bold" charset="0"/>
                <a:sym typeface="+mn-ea"/>
              </a:rPr>
              <a:t>一般将来时</a:t>
            </a:r>
            <a:endParaRPr lang="zh-CN" altLang="en-US" sz="44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Arial" pitchFamily="34" charset="0"/>
              <a:ea typeface="微软雅黑 Bold" charset="0"/>
            </a:endParaRPr>
          </a:p>
        </p:txBody>
      </p:sp>
      <p:sp>
        <p:nvSpPr>
          <p:cNvPr id="206852" name="Rectangle 8"/>
          <p:cNvSpPr/>
          <p:nvPr/>
        </p:nvSpPr>
        <p:spPr>
          <a:xfrm>
            <a:off x="736599" y="1361442"/>
            <a:ext cx="10560051" cy="43999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FontTx/>
              <a:buAutoNum type="arabicPeriod"/>
            </a:pPr>
            <a:r>
              <a:rPr lang="zh-CN" altLang="en-US" sz="3200" b="1">
                <a:solidFill>
                  <a:srgbClr val="FF00FF"/>
                </a:solidFill>
                <a:ea typeface="微软雅黑 Light" panose="020b0502040204020203" charset="-122"/>
              </a:rPr>
              <a:t>概念：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  （</a:t>
            </a: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1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）表示</a:t>
            </a:r>
            <a:r>
              <a:rPr lang="zh-CN" altLang="en-US" sz="3200" b="1">
                <a:solidFill>
                  <a:srgbClr val="FF0000"/>
                </a:solidFill>
                <a:ea typeface="微软雅黑 Light" panose="020b0502040204020203" charset="-122"/>
              </a:rPr>
              <a:t>将要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发生的动作或存在的状态。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             </a:t>
            </a: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We will go to see him tomorrow.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  （</a:t>
            </a: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2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）表示</a:t>
            </a:r>
            <a:r>
              <a:rPr lang="zh-CN" altLang="en-US" sz="3200" b="1">
                <a:solidFill>
                  <a:srgbClr val="FF0000"/>
                </a:solidFill>
                <a:ea typeface="微软雅黑 Light" panose="020b0502040204020203" charset="-122"/>
              </a:rPr>
              <a:t>将来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经常或反复发生的动作。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             </a:t>
            </a: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From now on, I will come every day.</a:t>
            </a:r>
          </a:p>
          <a:p>
            <a:pPr marL="342900" indent="-342900">
              <a:lnSpc>
                <a:spcPct val="125000"/>
              </a:lnSpc>
            </a:pP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             </a:t>
            </a:r>
            <a:endParaRPr lang="zh-CN" altLang="en-US" sz="3200" b="1">
              <a:solidFill>
                <a:srgbClr val="000000"/>
              </a:solidFill>
              <a:ea typeface="微软雅黑 Light" panose="020b0502040204020203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880" y="0"/>
            <a:ext cx="2652712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3"/>
    </p:custDataLst>
    <p:extLst>
      <p:ext uri="{BB962C8B-B14F-4D97-AF65-F5344CB8AC3E}">
        <p14:creationId xmlns:p14="http://schemas.microsoft.com/office/powerpoint/2010/main" val="2066756972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874" name="AutoShape 2"/>
          <p:cNvSpPr/>
          <p:nvPr/>
        </p:nvSpPr>
        <p:spPr>
          <a:xfrm>
            <a:off x="1828801" y="1628775"/>
            <a:ext cx="306388" cy="4162425"/>
          </a:xfrm>
          <a:prstGeom prst="leftBrace">
            <a:avLst>
              <a:gd name="adj1" fmla="val 113212"/>
              <a:gd name="adj2" fmla="val 50000"/>
            </a:avLst>
          </a:prstGeom>
          <a:noFill/>
          <a:ln w="254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207875" name="Text Box 3"/>
          <p:cNvSpPr txBox="1"/>
          <p:nvPr/>
        </p:nvSpPr>
        <p:spPr>
          <a:xfrm>
            <a:off x="2063751" y="1628776"/>
            <a:ext cx="1584325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99"/>
                </a:solidFill>
                <a:ea typeface="微软雅黑 Light" panose="020b0502040204020203" charset="-122"/>
              </a:rPr>
              <a:t>肯定句</a:t>
            </a:r>
          </a:p>
        </p:txBody>
      </p:sp>
      <p:sp>
        <p:nvSpPr>
          <p:cNvPr id="207876" name="Text Box 4"/>
          <p:cNvSpPr txBox="1"/>
          <p:nvPr/>
        </p:nvSpPr>
        <p:spPr>
          <a:xfrm>
            <a:off x="1992314" y="2492376"/>
            <a:ext cx="1556385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99"/>
                </a:solidFill>
                <a:ea typeface="微软雅黑 Light" panose="020b0502040204020203" charset="-122"/>
              </a:rPr>
              <a:t>否定句</a:t>
            </a:r>
          </a:p>
        </p:txBody>
      </p:sp>
      <p:sp>
        <p:nvSpPr>
          <p:cNvPr id="207877" name="Text Box 5"/>
          <p:cNvSpPr txBox="1"/>
          <p:nvPr/>
        </p:nvSpPr>
        <p:spPr>
          <a:xfrm>
            <a:off x="1981201" y="3346451"/>
            <a:ext cx="2601913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99"/>
                </a:solidFill>
                <a:ea typeface="微软雅黑 Light" panose="020b0502040204020203" charset="-122"/>
              </a:rPr>
              <a:t>一般疑问句</a:t>
            </a:r>
          </a:p>
        </p:txBody>
      </p:sp>
      <p:sp>
        <p:nvSpPr>
          <p:cNvPr id="207878" name="Text Box 6"/>
          <p:cNvSpPr txBox="1"/>
          <p:nvPr/>
        </p:nvSpPr>
        <p:spPr>
          <a:xfrm>
            <a:off x="2063749" y="4149726"/>
            <a:ext cx="2736851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99"/>
                </a:solidFill>
                <a:ea typeface="微软雅黑 Light" panose="020b0502040204020203" charset="-122"/>
              </a:rPr>
              <a:t>特殊疑问句</a:t>
            </a:r>
          </a:p>
        </p:txBody>
      </p:sp>
      <p:sp>
        <p:nvSpPr>
          <p:cNvPr id="207879" name="Text Box 7"/>
          <p:cNvSpPr txBox="1"/>
          <p:nvPr/>
        </p:nvSpPr>
        <p:spPr>
          <a:xfrm>
            <a:off x="3863975" y="1628775"/>
            <a:ext cx="5472113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ea typeface="微软雅黑 Light" panose="020b0502040204020203" charset="-122"/>
              </a:rPr>
              <a:t>主语 </a:t>
            </a:r>
            <a:r>
              <a:rPr lang="en-US" altLang="zh-CN" sz="3600" b="1">
                <a:solidFill>
                  <a:srgbClr val="FF0000"/>
                </a:solidFill>
                <a:ea typeface="微软雅黑 Light" panose="020b0502040204020203" charset="-122"/>
              </a:rPr>
              <a:t>+ will +V</a:t>
            </a:r>
            <a:r>
              <a:rPr lang="zh-CN" altLang="en-US" sz="3600" b="1">
                <a:solidFill>
                  <a:srgbClr val="FF0000"/>
                </a:solidFill>
                <a:ea typeface="微软雅黑 Light" panose="020b0502040204020203" charset="-122"/>
              </a:rPr>
              <a:t>原形</a:t>
            </a:r>
          </a:p>
        </p:txBody>
      </p:sp>
      <p:sp>
        <p:nvSpPr>
          <p:cNvPr id="207880" name="Text Box 8"/>
          <p:cNvSpPr txBox="1"/>
          <p:nvPr/>
        </p:nvSpPr>
        <p:spPr>
          <a:xfrm>
            <a:off x="3792538" y="2565401"/>
            <a:ext cx="6570663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ea typeface="微软雅黑 Light" panose="020b0502040204020203" charset="-122"/>
              </a:rPr>
              <a:t>主语 </a:t>
            </a:r>
            <a:r>
              <a:rPr lang="en-US" altLang="zh-CN" sz="3600" b="1">
                <a:solidFill>
                  <a:srgbClr val="FF0000"/>
                </a:solidFill>
                <a:ea typeface="微软雅黑 Light" panose="020b0502040204020203" charset="-122"/>
              </a:rPr>
              <a:t>+ will +not + V</a:t>
            </a:r>
            <a:r>
              <a:rPr lang="zh-CN" altLang="en-US" sz="3600" b="1">
                <a:solidFill>
                  <a:srgbClr val="FF0000"/>
                </a:solidFill>
                <a:ea typeface="微软雅黑 Light" panose="020b0502040204020203" charset="-122"/>
              </a:rPr>
              <a:t>原形</a:t>
            </a:r>
          </a:p>
        </p:txBody>
      </p:sp>
      <p:sp>
        <p:nvSpPr>
          <p:cNvPr id="207881" name="Text Box 9"/>
          <p:cNvSpPr txBox="1"/>
          <p:nvPr/>
        </p:nvSpPr>
        <p:spPr>
          <a:xfrm>
            <a:off x="4656139" y="3357563"/>
            <a:ext cx="54102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ea typeface="微软雅黑 Light" panose="020b0502040204020203" charset="-122"/>
              </a:rPr>
              <a:t>Will +</a:t>
            </a:r>
            <a:r>
              <a:rPr lang="zh-CN" altLang="en-US" sz="3600" b="1">
                <a:solidFill>
                  <a:srgbClr val="FF0000"/>
                </a:solidFill>
                <a:ea typeface="微软雅黑 Light" panose="020b0502040204020203" charset="-122"/>
              </a:rPr>
              <a:t>主语 </a:t>
            </a:r>
            <a:r>
              <a:rPr lang="en-US" altLang="zh-CN" sz="3600" b="1">
                <a:solidFill>
                  <a:srgbClr val="FF0000"/>
                </a:solidFill>
                <a:ea typeface="微软雅黑 Light" panose="020b0502040204020203" charset="-122"/>
              </a:rPr>
              <a:t>+ V</a:t>
            </a:r>
            <a:r>
              <a:rPr lang="zh-CN" altLang="en-US" sz="3600" b="1">
                <a:solidFill>
                  <a:srgbClr val="FF0000"/>
                </a:solidFill>
                <a:ea typeface="微软雅黑 Light" panose="020b0502040204020203" charset="-122"/>
              </a:rPr>
              <a:t>原形</a:t>
            </a:r>
          </a:p>
        </p:txBody>
      </p:sp>
      <p:sp>
        <p:nvSpPr>
          <p:cNvPr id="207882" name="Text Box 10"/>
          <p:cNvSpPr txBox="1"/>
          <p:nvPr/>
        </p:nvSpPr>
        <p:spPr>
          <a:xfrm>
            <a:off x="4727575" y="4149726"/>
            <a:ext cx="54102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ea typeface="微软雅黑 Light" panose="020b0502040204020203" charset="-122"/>
              </a:rPr>
              <a:t>特殊疑问词 </a:t>
            </a:r>
            <a:r>
              <a:rPr lang="en-US" altLang="zh-CN" sz="3600" b="1">
                <a:solidFill>
                  <a:srgbClr val="FF0000"/>
                </a:solidFill>
                <a:ea typeface="微软雅黑 Light" panose="020b0502040204020203" charset="-122"/>
              </a:rPr>
              <a:t>+ </a:t>
            </a:r>
            <a:r>
              <a:rPr lang="zh-CN" altLang="en-US" sz="3600" b="1">
                <a:solidFill>
                  <a:srgbClr val="FF0000"/>
                </a:solidFill>
                <a:ea typeface="微软雅黑 Light" panose="020b0502040204020203" charset="-122"/>
              </a:rPr>
              <a:t>一般疑问句</a:t>
            </a:r>
          </a:p>
        </p:txBody>
      </p:sp>
      <p:sp>
        <p:nvSpPr>
          <p:cNvPr id="207883" name="Text Box 11"/>
          <p:cNvSpPr txBox="1"/>
          <p:nvPr/>
        </p:nvSpPr>
        <p:spPr>
          <a:xfrm>
            <a:off x="1847849" y="620715"/>
            <a:ext cx="3168651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solidFill>
                  <a:srgbClr val="000099"/>
                </a:solidFill>
                <a:ea typeface="微软雅黑 Bold" charset="0"/>
              </a:rPr>
              <a:t>2. </a:t>
            </a:r>
            <a:r>
              <a:rPr lang="zh-CN" altLang="en-US" sz="4000" b="1">
                <a:solidFill>
                  <a:srgbClr val="000099"/>
                </a:solidFill>
                <a:ea typeface="微软雅黑 Bold" charset="0"/>
              </a:rPr>
              <a:t>基本句型</a:t>
            </a:r>
          </a:p>
        </p:txBody>
      </p:sp>
      <p:sp>
        <p:nvSpPr>
          <p:cNvPr id="112652" name="Text Box 12"/>
          <p:cNvSpPr txBox="1">
            <a:spLocks noChangeArrowheads="1"/>
          </p:cNvSpPr>
          <p:nvPr/>
        </p:nvSpPr>
        <p:spPr bwMode="auto">
          <a:xfrm>
            <a:off x="1905000" y="5165726"/>
            <a:ext cx="2155190" cy="70675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kumimoji="1" lang="en-US" altLang="zh-CN" sz="400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微软雅黑 Light" panose="020b0502040204020203" charset="-122"/>
              </a:rPr>
              <a:t> </a:t>
            </a:r>
            <a:r>
              <a:rPr kumimoji="1" lang="zh-CN" altLang="en-US" sz="3600" b="1">
                <a:solidFill>
                  <a:srgbClr val="000099"/>
                </a:solidFill>
                <a:ea typeface="微软雅黑 Light" panose="020b0502040204020203" charset="-122"/>
              </a:rPr>
              <a:t>简略回答</a:t>
            </a:r>
          </a:p>
        </p:txBody>
      </p:sp>
      <p:sp>
        <p:nvSpPr>
          <p:cNvPr id="207885" name="AutoShape 13"/>
          <p:cNvSpPr/>
          <p:nvPr/>
        </p:nvSpPr>
        <p:spPr>
          <a:xfrm>
            <a:off x="4114800" y="5105400"/>
            <a:ext cx="152400" cy="1066800"/>
          </a:xfrm>
          <a:prstGeom prst="leftBrace">
            <a:avLst>
              <a:gd name="adj1" fmla="val 58333"/>
              <a:gd name="adj2" fmla="val 50000"/>
            </a:avLst>
          </a:prstGeom>
          <a:noFill/>
          <a:ln w="254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207886" name="Text Box 14"/>
          <p:cNvSpPr txBox="1"/>
          <p:nvPr/>
        </p:nvSpPr>
        <p:spPr>
          <a:xfrm>
            <a:off x="4224339" y="4868863"/>
            <a:ext cx="5208587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ea typeface="微软雅黑 Light" panose="020b0502040204020203" charset="-122"/>
              </a:rPr>
              <a:t>Yes, I will. </a:t>
            </a:r>
          </a:p>
        </p:txBody>
      </p:sp>
      <p:sp>
        <p:nvSpPr>
          <p:cNvPr id="207887" name="Text Box 15"/>
          <p:cNvSpPr txBox="1"/>
          <p:nvPr/>
        </p:nvSpPr>
        <p:spPr>
          <a:xfrm>
            <a:off x="4295777" y="5516565"/>
            <a:ext cx="6067425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ea typeface="微软雅黑 Light" panose="020b0502040204020203" charset="-122"/>
              </a:rPr>
              <a:t>No, I won’t.</a:t>
            </a:r>
            <a:r>
              <a:rPr lang="en-US" altLang="zh-CN" sz="4000" b="1">
                <a:solidFill>
                  <a:srgbClr val="FF0000"/>
                </a:solidFill>
                <a:ea typeface="微软雅黑 Light" panose="020b0502040204020203" charset="-122"/>
              </a:rPr>
              <a:t> (</a:t>
            </a:r>
            <a:r>
              <a:rPr lang="zh-CN" altLang="en-US" sz="4000" b="1">
                <a:solidFill>
                  <a:srgbClr val="FF0000"/>
                </a:solidFill>
                <a:ea typeface="微软雅黑 Light" panose="020b0502040204020203" charset="-122"/>
              </a:rPr>
              <a:t>注意缩写形式）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913584033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922" name="Text Box 2"/>
          <p:cNvSpPr txBox="1"/>
          <p:nvPr/>
        </p:nvSpPr>
        <p:spPr>
          <a:xfrm>
            <a:off x="634365" y="1835785"/>
            <a:ext cx="9484360" cy="506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75000"/>
              </a:lnSpc>
              <a:spcBef>
                <a:spcPct val="50000"/>
              </a:spcBef>
            </a:pPr>
            <a:r>
              <a:rPr lang="en-US" altLang="zh-CN" sz="3600" b="1">
                <a:solidFill>
                  <a:srgbClr val="000099"/>
                </a:solidFill>
                <a:ea typeface="微软雅黑 Bold" charset="0"/>
              </a:rPr>
              <a:t>3. Will </a:t>
            </a:r>
            <a:r>
              <a:rPr lang="zh-CN" altLang="en-US" sz="3600" b="1">
                <a:solidFill>
                  <a:srgbClr val="000099"/>
                </a:solidFill>
                <a:ea typeface="微软雅黑 Bold" charset="0"/>
              </a:rPr>
              <a:t>表示将来时态，其后常跟的时间状语</a:t>
            </a:r>
          </a:p>
        </p:txBody>
      </p:sp>
      <p:sp>
        <p:nvSpPr>
          <p:cNvPr id="209923" name="Text Box 3"/>
          <p:cNvSpPr txBox="1"/>
          <p:nvPr/>
        </p:nvSpPr>
        <p:spPr>
          <a:xfrm>
            <a:off x="634366" y="2569210"/>
            <a:ext cx="10560685" cy="3827780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FF"/>
                </a:solidFill>
                <a:ea typeface="微软雅黑 Light" panose="020b0502040204020203" charset="-122"/>
              </a:rPr>
              <a:t>tomorrow 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明天                           </a:t>
            </a:r>
            <a:r>
              <a:rPr lang="en-US" altLang="zh-CN" sz="3200" b="1">
                <a:solidFill>
                  <a:srgbClr val="FF00FF"/>
                </a:solidFill>
                <a:ea typeface="微软雅黑 Light" panose="020b0502040204020203" charset="-122"/>
              </a:rPr>
              <a:t>next week</a:t>
            </a: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下周</a:t>
            </a:r>
          </a:p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FF"/>
                </a:solidFill>
                <a:ea typeface="微软雅黑 Light" panose="020b0502040204020203" charset="-122"/>
              </a:rPr>
              <a:t>next year</a:t>
            </a: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明年                             </a:t>
            </a:r>
            <a:r>
              <a:rPr lang="en-US" altLang="zh-CN" sz="3200" b="1">
                <a:solidFill>
                  <a:srgbClr val="FF00FF"/>
                </a:solidFill>
                <a:ea typeface="微软雅黑 Light" panose="020b0502040204020203" charset="-122"/>
                <a:sym typeface="+mn-ea"/>
              </a:rPr>
              <a:t>soon 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不久</a:t>
            </a:r>
            <a:endParaRPr lang="zh-CN" altLang="en-US" sz="3200" b="1">
              <a:solidFill>
                <a:srgbClr val="000000"/>
              </a:solidFill>
              <a:ea typeface="微软雅黑 Light" panose="020b0502040204020203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FF"/>
                </a:solidFill>
                <a:ea typeface="微软雅黑 Light" panose="020b0502040204020203" charset="-122"/>
              </a:rPr>
              <a:t>next month</a:t>
            </a: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下个月                   </a:t>
            </a:r>
            <a:r>
              <a:rPr lang="zh-CN" altLang="en-US" sz="3200" b="1">
                <a:solidFill>
                  <a:srgbClr val="FF00FF"/>
                </a:solidFill>
                <a:ea typeface="微软雅黑 Light" panose="020b0502040204020203" charset="-122"/>
              </a:rPr>
              <a:t>  </a:t>
            </a:r>
            <a:r>
              <a:rPr lang="en-US" altLang="zh-CN" sz="3200" b="1">
                <a:solidFill>
                  <a:srgbClr val="FF00FF"/>
                </a:solidFill>
                <a:ea typeface="微软雅黑 Light" panose="020b0502040204020203" charset="-122"/>
                <a:sym typeface="+mn-ea"/>
              </a:rPr>
              <a:t>the day after tomorrow</a:t>
            </a: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后天</a:t>
            </a:r>
            <a:endParaRPr lang="zh-CN" altLang="en-US" sz="3200" b="1">
              <a:solidFill>
                <a:srgbClr val="000000"/>
              </a:solidFill>
              <a:ea typeface="微软雅黑 Light" panose="020b0502040204020203" charset="-122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solidFill>
                <a:srgbClr val="000000"/>
              </a:solidFill>
              <a:ea typeface="微软雅黑 Light" panose="020b0502040204020203" charset="-122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solidFill>
                <a:srgbClr val="000000"/>
              </a:solidFill>
              <a:ea typeface="微软雅黑 Light" panose="020b0502040204020203" charset="-122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157798388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971" name="Text Box 6"/>
          <p:cNvSpPr txBox="1"/>
          <p:nvPr/>
        </p:nvSpPr>
        <p:spPr>
          <a:xfrm>
            <a:off x="1005840" y="936627"/>
            <a:ext cx="10640060" cy="47415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5000"/>
              </a:lnSpc>
            </a:pP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There be </a:t>
            </a:r>
            <a:r>
              <a:rPr lang="zh-CN" altLang="en-US" sz="3200" b="1">
                <a:solidFill>
                  <a:srgbClr val="000000"/>
                </a:solidFill>
                <a:ea typeface="微软雅黑 Light" panose="020b0502040204020203" charset="-122"/>
              </a:rPr>
              <a:t>的一般将来时，表示：将来有</a:t>
            </a:r>
          </a:p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FF0000"/>
                </a:solidFill>
                <a:ea typeface="微软雅黑 Light" panose="020b0502040204020203" charset="-122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ea typeface="微软雅黑 Light" panose="020b0502040204020203" charset="-122"/>
              </a:rPr>
              <a:t>1</a:t>
            </a:r>
            <a:r>
              <a:rPr lang="zh-CN" altLang="en-US" sz="3200" b="1">
                <a:solidFill>
                  <a:srgbClr val="FF0000"/>
                </a:solidFill>
                <a:ea typeface="微软雅黑 Light" panose="020b0502040204020203" charset="-122"/>
              </a:rPr>
              <a:t>）肯定句：</a:t>
            </a:r>
            <a:r>
              <a:rPr lang="en-US" altLang="zh-CN" sz="3200" b="1">
                <a:solidFill>
                  <a:srgbClr val="FF0000"/>
                </a:solidFill>
                <a:ea typeface="微软雅黑 Light" panose="020b0502040204020203" charset="-122"/>
              </a:rPr>
              <a:t>there will be…</a:t>
            </a:r>
          </a:p>
          <a:p>
            <a:pPr>
              <a:lnSpc>
                <a:spcPct val="135000"/>
              </a:lnSpc>
            </a:pP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          e.g. There will be more people.</a:t>
            </a:r>
          </a:p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FF0000"/>
                </a:solidFill>
                <a:ea typeface="微软雅黑 Light" panose="020b0502040204020203" charset="-122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ea typeface="微软雅黑 Light" panose="020b0502040204020203" charset="-122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ea typeface="微软雅黑 Light" panose="020b0502040204020203" charset="-122"/>
              </a:rPr>
              <a:t>）否定句：</a:t>
            </a:r>
            <a:r>
              <a:rPr lang="en-US" altLang="zh-CN" sz="3200" b="1">
                <a:solidFill>
                  <a:srgbClr val="FF0000"/>
                </a:solidFill>
                <a:ea typeface="微软雅黑 Light" panose="020b0502040204020203" charset="-122"/>
              </a:rPr>
              <a:t>there won’t be…</a:t>
            </a:r>
          </a:p>
          <a:p>
            <a:pPr>
              <a:lnSpc>
                <a:spcPct val="135000"/>
              </a:lnSpc>
            </a:pP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          e.g.  There won’t be more papers.</a:t>
            </a:r>
          </a:p>
          <a:p>
            <a:pPr>
              <a:lnSpc>
                <a:spcPct val="135000"/>
              </a:lnSpc>
            </a:pPr>
            <a:r>
              <a:rPr lang="zh-CN" altLang="en-US" sz="3200" b="1">
                <a:solidFill>
                  <a:srgbClr val="FF0000"/>
                </a:solidFill>
                <a:ea typeface="微软雅黑 Light" panose="020b0502040204020203" charset="-122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ea typeface="微软雅黑 Light" panose="020b0502040204020203" charset="-122"/>
              </a:rPr>
              <a:t>3</a:t>
            </a:r>
            <a:r>
              <a:rPr lang="zh-CN" altLang="en-US" sz="3200" b="1">
                <a:solidFill>
                  <a:srgbClr val="FF0000"/>
                </a:solidFill>
                <a:ea typeface="微软雅黑 Light" panose="020b0502040204020203" charset="-122"/>
              </a:rPr>
              <a:t>）一般疑问句：</a:t>
            </a:r>
            <a:r>
              <a:rPr lang="en-US" altLang="zh-CN" sz="3200" b="1">
                <a:solidFill>
                  <a:srgbClr val="FF0000"/>
                </a:solidFill>
                <a:ea typeface="微软雅黑 Light" panose="020b0502040204020203" charset="-122"/>
              </a:rPr>
              <a:t>Will there be...?</a:t>
            </a:r>
          </a:p>
          <a:p>
            <a:pPr>
              <a:lnSpc>
                <a:spcPct val="135000"/>
              </a:lnSpc>
            </a:pPr>
            <a:r>
              <a:rPr lang="en-US" altLang="zh-CN" sz="3200" b="1">
                <a:solidFill>
                  <a:srgbClr val="000000"/>
                </a:solidFill>
                <a:ea typeface="微软雅黑 Light" panose="020b0502040204020203" charset="-122"/>
              </a:rPr>
              <a:t>          e.g.  Will there be more building?</a:t>
            </a:r>
            <a:endParaRPr lang="zh-CN" altLang="en-US" sz="3200" b="1">
              <a:solidFill>
                <a:srgbClr val="000000"/>
              </a:solidFill>
              <a:ea typeface="微软雅黑 Light" panose="020b0502040204020203" charset="-122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622389885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560821" y="1056999"/>
            <a:ext cx="1195959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1. Do you think </a:t>
            </a: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</a:rPr>
              <a:t>there will be 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robots in people's homes? 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     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</a:rPr>
              <a:t>（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1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</a:rPr>
              <a:t>）</a:t>
            </a: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</a:rPr>
              <a:t>Do you think +</a:t>
            </a:r>
            <a:r>
              <a:rPr lang="zh-CN" altLang="en-US" sz="2400" b="1">
                <a:solidFill>
                  <a:srgbClr val="FF0000"/>
                </a:solidFill>
                <a:ea typeface="微软雅黑 Light" panose="020b0502040204020203" charset="-122"/>
              </a:rPr>
              <a:t>宾语从句（陈述语序）</a:t>
            </a:r>
            <a:endParaRPr lang="en-US" altLang="zh-CN" sz="2400" b="1">
              <a:solidFill>
                <a:srgbClr val="FF0000"/>
              </a:solidFill>
              <a:ea typeface="微软雅黑 Light" panose="020b0502040204020203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 </a:t>
            </a:r>
            <a:r>
              <a:rPr lang="en-US" altLang="zh-CN" sz="2400" b="1">
                <a:solidFill>
                  <a:srgbClr val="000000">
                    <a:lumMod val="85000"/>
                    <a:lumOff val="15000"/>
                  </a:srgbClr>
                </a:solidFill>
                <a:ea typeface="微软雅黑 Light" panose="020b0502040204020203" charset="-122"/>
              </a:rPr>
              <a:t>    Do you think it is necessary to discuss our plan?</a:t>
            </a:r>
            <a:endParaRPr lang="en-US" altLang="zh-CN" sz="2400" b="1">
              <a:solidFill>
                <a:srgbClr val="000000"/>
              </a:solidFill>
              <a:ea typeface="微软雅黑 Light" panose="020b0502040204020203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    </a:t>
            </a: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</a:rPr>
              <a:t>There be</a:t>
            </a:r>
            <a:r>
              <a:rPr lang="zh-CN" altLang="en-US" sz="2400" b="1">
                <a:solidFill>
                  <a:srgbClr val="FF0000"/>
                </a:solidFill>
                <a:ea typeface="微软雅黑 Light" panose="020b0502040204020203" charset="-122"/>
              </a:rPr>
              <a:t>句型的一般将来时：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    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</a:rPr>
              <a:t>（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2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</a:rPr>
              <a:t>）</a:t>
            </a: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</a:rPr>
              <a:t>There will be=there is/are going to be “</a:t>
            </a:r>
            <a:r>
              <a:rPr lang="zh-CN" altLang="en-US" sz="2400" b="1">
                <a:solidFill>
                  <a:srgbClr val="FF0000"/>
                </a:solidFill>
                <a:ea typeface="微软雅黑 Light" panose="020b0502040204020203" charset="-122"/>
              </a:rPr>
              <a:t>将有，会有</a:t>
            </a: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</a:rPr>
              <a:t>”</a:t>
            </a:r>
            <a:r>
              <a:rPr lang="zh-CN" altLang="en-US" sz="2400" b="1">
                <a:solidFill>
                  <a:srgbClr val="FF0000"/>
                </a:solidFill>
                <a:ea typeface="微软雅黑 Light" panose="020b0502040204020203" charset="-122"/>
              </a:rPr>
              <a:t>，</a:t>
            </a:r>
            <a:endParaRPr lang="en-US" altLang="zh-CN" sz="2400" b="1">
              <a:solidFill>
                <a:srgbClr val="FF0000"/>
              </a:solidFill>
              <a:ea typeface="微软雅黑 Light" panose="020b0502040204020203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</a:rPr>
              <a:t>         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</a:rPr>
              <a:t>此为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there be 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</a:rPr>
              <a:t>句型的一般将来时</a:t>
            </a:r>
            <a:endParaRPr lang="en-US" altLang="zh-CN" sz="2400" b="1">
              <a:solidFill>
                <a:srgbClr val="000000"/>
              </a:solidFill>
              <a:ea typeface="微软雅黑 Light" panose="020b0502040204020203" charset="-122"/>
            </a:endParaRPr>
          </a:p>
          <a:p>
            <a:pPr lvl="2">
              <a:lnSpc>
                <a:spcPct val="150000"/>
              </a:lnSpc>
            </a:pPr>
            <a:r>
              <a:rPr lang="en-US" altLang="zh-CN" sz="2400" b="1">
                <a:solidFill>
                  <a:srgbClr val="000000">
                    <a:lumMod val="85000"/>
                    <a:lumOff val="15000"/>
                  </a:srgbClr>
                </a:solidFill>
                <a:ea typeface="微软雅黑 Light" panose="020b0502040204020203" charset="-122"/>
              </a:rPr>
              <a:t>There will be more trees and less polluted.</a:t>
            </a:r>
          </a:p>
          <a:p>
            <a:pPr lvl="2">
              <a:lnSpc>
                <a:spcPct val="150000"/>
              </a:lnSpc>
            </a:pPr>
            <a:r>
              <a:rPr lang="en-US" altLang="zh-CN" sz="2400" b="1">
                <a:solidFill>
                  <a:srgbClr val="000000">
                    <a:lumMod val="85000"/>
                    <a:lumOff val="15000"/>
                  </a:srgbClr>
                </a:solidFill>
                <a:ea typeface="微软雅黑 Light" panose="020b0502040204020203" charset="-122"/>
              </a:rPr>
              <a:t>There is going to be a film these evening. </a:t>
            </a: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</a:rPr>
              <a:t>    </a:t>
            </a:r>
            <a:endParaRPr lang="zh-CN" altLang="en-US" sz="2400" b="1">
              <a:solidFill>
                <a:srgbClr val="FF0000"/>
              </a:solidFill>
              <a:ea typeface="微软雅黑 Light" panose="020b0502040204020203" charset="-122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70890131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734790" y="779975"/>
            <a:ext cx="111480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1. Do you think </a:t>
            </a: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</a:rPr>
              <a:t>there will be 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robots in people's homes? 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</a:rPr>
              <a:t>     </a:t>
            </a: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</a:rPr>
              <a:t>  </a:t>
            </a:r>
            <a:r>
              <a:rPr lang="zh-CN" altLang="en-US" sz="2400" b="1">
                <a:solidFill>
                  <a:srgbClr val="FF0000"/>
                </a:solidFill>
                <a:ea typeface="微软雅黑 Light" panose="020b0502040204020203" charset="-122"/>
              </a:rPr>
              <a:t>拓展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ea typeface="微软雅黑 Light" panose="020b0502040204020203" charset="-122"/>
              </a:rPr>
              <a:t>    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there be 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句型遵循</a:t>
            </a:r>
            <a:r>
              <a:rPr lang="en-US" altLang="zh-CN" sz="2400" b="1">
                <a:ln w="22225">
                  <a:solidFill>
                    <a:srgbClr val="00ABE9"/>
                  </a:solidFill>
                  <a:prstDash val="solid"/>
                </a:ln>
                <a:solidFill>
                  <a:srgbClr val="00ABE9">
                    <a:lumMod val="40000"/>
                    <a:lumOff val="60000"/>
                  </a:srgbClr>
                </a:solidFill>
                <a:ea typeface="微软雅黑 Light" panose="020b0502040204020203" charset="-122"/>
                <a:sym typeface="+mn-ea"/>
              </a:rPr>
              <a:t>“</a:t>
            </a:r>
            <a:r>
              <a:rPr lang="zh-CN" altLang="en-US" sz="2400" b="1">
                <a:ln w="22225">
                  <a:solidFill>
                    <a:srgbClr val="00ABE9"/>
                  </a:solidFill>
                  <a:prstDash val="solid"/>
                </a:ln>
                <a:solidFill>
                  <a:srgbClr val="00ABE9">
                    <a:lumMod val="40000"/>
                    <a:lumOff val="60000"/>
                  </a:srgbClr>
                </a:solidFill>
                <a:ea typeface="微软雅黑 Light" panose="020b0502040204020203" charset="-122"/>
                <a:sym typeface="+mn-ea"/>
              </a:rPr>
              <a:t>就近原则</a:t>
            </a:r>
            <a:r>
              <a:rPr lang="en-US" altLang="zh-CN" sz="2400" b="1">
                <a:ln w="22225">
                  <a:solidFill>
                    <a:srgbClr val="00ABE9"/>
                  </a:solidFill>
                  <a:prstDash val="solid"/>
                </a:ln>
                <a:solidFill>
                  <a:srgbClr val="00ABE9">
                    <a:lumMod val="40000"/>
                    <a:lumOff val="60000"/>
                  </a:srgbClr>
                </a:solidFill>
                <a:ea typeface="微软雅黑 Light" panose="020b0502040204020203" charset="-122"/>
                <a:sym typeface="+mn-ea"/>
              </a:rPr>
              <a:t>”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——</a:t>
            </a:r>
            <a:endParaRPr lang="en-US" altLang="zh-CN" sz="2400" b="1">
              <a:solidFill>
                <a:srgbClr val="000000"/>
              </a:solidFill>
              <a:ea typeface="微软雅黑 Light" panose="020b0502040204020203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        be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动词同靠近它的名词保持</a:t>
            </a:r>
            <a:r>
              <a:rPr lang="zh-CN" altLang="en-US" sz="2400" b="1">
                <a:solidFill>
                  <a:srgbClr val="4CC5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微软雅黑 Light" panose="020b0502040204020203" charset="-122"/>
                <a:sym typeface="+mn-ea"/>
              </a:rPr>
              <a:t>数</a:t>
            </a:r>
            <a:r>
              <a:rPr lang="zh-CN" altLang="en-US" sz="24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的一致</a:t>
            </a:r>
          </a:p>
          <a:p>
            <a:pPr>
              <a:lnSpc>
                <a:spcPct val="150000"/>
              </a:lnSpc>
            </a:pPr>
            <a:r>
              <a:rPr lang="en-US" altLang="zh-CN" sz="2400" b="1" err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eg:These </a:t>
            </a:r>
            <a:r>
              <a:rPr lang="en-US" altLang="zh-CN" sz="2400" b="1">
                <a:solidFill>
                  <a:srgbClr val="FF0000"/>
                </a:solidFill>
                <a:ea typeface="微软雅黑 Light" panose="020b0502040204020203" charset="-122"/>
                <a:sym typeface="+mn-ea"/>
              </a:rPr>
              <a:t>is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 </a:t>
            </a:r>
            <a:r>
              <a:rPr lang="en-US" altLang="zh-CN" sz="2400" b="1">
                <a:solidFill>
                  <a:srgbClr val="00ABE9"/>
                </a:solidFill>
                <a:ea typeface="微软雅黑 Light" panose="020b0502040204020203" charset="-122"/>
                <a:sym typeface="+mn-ea"/>
              </a:rPr>
              <a:t>an umbrella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 and </a:t>
            </a:r>
            <a:r>
              <a:rPr lang="en-US" altLang="zh-CN" sz="2400" b="1">
                <a:solidFill>
                  <a:srgbClr val="7DCF87"/>
                </a:solidFill>
                <a:ea typeface="微软雅黑 Light" panose="020b0502040204020203" charset="-122"/>
                <a:sym typeface="+mn-ea"/>
              </a:rPr>
              <a:t>two magazines</a:t>
            </a:r>
            <a:r>
              <a:rPr lang="en-US" altLang="zh-CN" sz="2400" b="1">
                <a:solidFill>
                  <a:srgbClr val="000000"/>
                </a:solidFill>
                <a:ea typeface="微软雅黑 Light" panose="020b0502040204020203" charset="-122"/>
                <a:sym typeface="+mn-ea"/>
              </a:rPr>
              <a:t> on the table.</a:t>
            </a: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ea typeface="微软雅黑 Light" panose="020b0502040204020203" charset="-122"/>
              </a:rPr>
              <a:t>连线中考：</a:t>
            </a:r>
          </a:p>
          <a:p>
            <a:pPr fontAlgn="auto">
              <a:lnSpc>
                <a:spcPct val="150000"/>
              </a:lnSpc>
            </a:pPr>
            <a:r>
              <a:rPr lang="zh-CN" altLang="zh-CN" sz="2400" b="1">
                <a:latin typeface="Arial" pitchFamily="34" charset="0"/>
                <a:ea typeface="微软雅黑 Light" panose="020b0502040204020203" charset="-122"/>
              </a:rPr>
              <a:t>（</a:t>
            </a:r>
            <a:r>
              <a:rPr lang="en-US" altLang="zh-CN" sz="2400" b="1">
                <a:latin typeface="Arial" pitchFamily="34" charset="0"/>
                <a:ea typeface="微软雅黑 Light" panose="020b0502040204020203" charset="-122"/>
              </a:rPr>
              <a:t>2019.</a:t>
            </a:r>
            <a:r>
              <a:rPr lang="zh-CN" altLang="en-US" sz="2400" b="1">
                <a:latin typeface="Arial" pitchFamily="34" charset="0"/>
                <a:ea typeface="微软雅黑 Light" panose="020b0502040204020203" charset="-122"/>
              </a:rPr>
              <a:t>兰州</a:t>
            </a:r>
            <a:r>
              <a:rPr lang="zh-CN" altLang="zh-CN" sz="2400" b="1">
                <a:latin typeface="Arial" pitchFamily="34" charset="0"/>
                <a:ea typeface="微软雅黑 Light" panose="020b0502040204020203" charset="-122"/>
              </a:rPr>
              <a:t>）</a:t>
            </a:r>
            <a:r>
              <a:rPr lang="en-US" altLang="zh-CN" sz="2400" b="1">
                <a:latin typeface="Arial" pitchFamily="34" charset="0"/>
                <a:ea typeface="微软雅黑 Light" panose="020b0502040204020203" charset="-122"/>
              </a:rPr>
              <a:t>In the future</a:t>
            </a:r>
            <a:r>
              <a:rPr lang="zh-CN" altLang="en-US" sz="2400" b="1">
                <a:latin typeface="Arial" pitchFamily="34" charset="0"/>
                <a:ea typeface="微软雅黑 Light" panose="020b0502040204020203" charset="-122"/>
              </a:rPr>
              <a:t>，</a:t>
            </a:r>
            <a:r>
              <a:rPr lang="en-US" altLang="zh-CN" sz="2400" b="1">
                <a:latin typeface="Arial" pitchFamily="34" charset="0"/>
                <a:ea typeface="微软雅黑 Light" panose="020b0502040204020203" charset="-122"/>
              </a:rPr>
              <a:t>there</a:t>
            </a:r>
            <a:r>
              <a:rPr lang="zh-CN" altLang="en-US" sz="2400" b="1">
                <a:latin typeface="Arial" pitchFamily="34" charset="0"/>
                <a:ea typeface="微软雅黑 Light" panose="020b0502040204020203" charset="-122"/>
              </a:rPr>
              <a:t>（        ）</a:t>
            </a:r>
            <a:r>
              <a:rPr lang="en-US" altLang="zh-CN" sz="2400" b="1">
                <a:latin typeface="Arial" pitchFamily="34" charset="0"/>
                <a:ea typeface="微软雅黑 Light" panose="020b0502040204020203" charset="-122"/>
              </a:rPr>
              <a:t>self-driving car in our city.</a:t>
            </a:r>
          </a:p>
          <a:p>
            <a:pPr fontAlgn="auto">
              <a:lnSpc>
                <a:spcPct val="150000"/>
              </a:lnSpc>
            </a:pPr>
            <a:r>
              <a:rPr lang="en-US" altLang="zh-CN" sz="2400" b="1">
                <a:latin typeface="Arial" pitchFamily="34" charset="0"/>
                <a:ea typeface="微软雅黑 Light" panose="020b0502040204020203" charset="-122"/>
              </a:rPr>
              <a:t>A.is              B.was          C.are              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</a:rPr>
              <a:t> D. </a:t>
            </a:r>
            <a:r>
              <a:rPr lang="en-US" altLang="zh-CN" sz="2400" b="1">
                <a:latin typeface="Arial" pitchFamily="34" charset="0"/>
                <a:ea typeface="微软雅黑 Light" panose="020b0502040204020203" charset="-122"/>
              </a:rPr>
              <a:t>will  be           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025877288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699770" y="0"/>
            <a:ext cx="11959591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 b="1">
                <a:solidFill>
                  <a:srgbClr val="000000"/>
                </a:solidFill>
                <a:ea typeface="微软雅黑 Bold" charset="0"/>
              </a:rPr>
              <a:t>3. People will </a:t>
            </a:r>
            <a:r>
              <a:rPr lang="en-US" altLang="zh-CN" sz="3600" b="1">
                <a:solidFill>
                  <a:srgbClr val="FF0000"/>
                </a:solidFill>
                <a:ea typeface="微软雅黑 Bold" charset="0"/>
              </a:rPr>
              <a:t>live to be</a:t>
            </a:r>
            <a:r>
              <a:rPr lang="en-US" altLang="zh-CN" sz="3600" b="1">
                <a:solidFill>
                  <a:srgbClr val="000000"/>
                </a:solidFill>
                <a:ea typeface="微软雅黑 Bold" charset="0"/>
              </a:rPr>
              <a:t> 200 years old.(P49)</a:t>
            </a:r>
          </a:p>
          <a:p>
            <a:pPr>
              <a:lnSpc>
                <a:spcPct val="150000"/>
              </a:lnSpc>
            </a:pPr>
            <a:r>
              <a:rPr lang="en-US" altLang="zh-CN" sz="3600" b="1">
                <a:solidFill>
                  <a:srgbClr val="000000"/>
                </a:solidFill>
                <a:ea typeface="微软雅黑 Bold" charset="0"/>
              </a:rPr>
              <a:t>  </a:t>
            </a: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50724" y="1136303"/>
          <a:ext cx="11787117" cy="5528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0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37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214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02154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20967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l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ive</a:t>
                      </a:r>
                      <a:endParaRPr lang="en-US" altLang="zh-CN" sz="3200" b="1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</a:endParaRPr>
                    </a:p>
                    <a:p>
                      <a:pPr algn="ctr">
                        <a:buNone/>
                      </a:pPr>
                      <a:endParaRPr kumimoji="0" lang="zh-CN" altLang="en-US" sz="3200" b="1" kern="1200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意为“现场的直播的；</a:t>
                      </a:r>
                      <a:r>
                        <a:rPr lang="zh-CN" altLang="en-US" sz="3200">
                          <a:solidFill>
                            <a:srgbClr val="FF0000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活的</a:t>
                      </a:r>
                      <a:r>
                        <a:rPr lang="zh-CN" altLang="en-US" sz="3200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”</a:t>
                      </a:r>
                      <a:endParaRPr lang="zh-CN" altLang="en-US" sz="3200" b="1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  <a:sym typeface="+mn-ea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作前置定语</a:t>
                      </a:r>
                      <a:endParaRPr lang="zh-CN" altLang="en-US" sz="3200" b="1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  <a:sym typeface="+mn-ea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只用于</a:t>
                      </a:r>
                      <a:r>
                        <a:rPr lang="zh-CN" altLang="en-US" sz="3200">
                          <a:solidFill>
                            <a:srgbClr val="FF0000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物</a:t>
                      </a:r>
                      <a:endParaRPr lang="zh-CN" altLang="en-US" sz="3200" b="1">
                        <a:solidFill>
                          <a:srgbClr val="FF0000"/>
                        </a:solidFill>
                        <a:latin typeface="Arial" pitchFamily="34" charset="0"/>
                        <a:ea typeface="微软雅黑 Light" panose="020b0502040204020203" charset="-122"/>
                        <a:sym typeface="+mn-ea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0967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l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ively</a:t>
                      </a:r>
                      <a:endParaRPr lang="en-US" altLang="zh-CN" sz="3200" b="1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</a:endParaRPr>
                    </a:p>
                    <a:p>
                      <a:pPr algn="ctr">
                        <a:buNone/>
                      </a:pPr>
                      <a:endParaRPr kumimoji="0" lang="zh-CN" altLang="en-US" sz="3200" b="1" kern="1200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意为“生动的，活泼的”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作前置定语、表语或宾补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既可指</a:t>
                      </a:r>
                      <a:r>
                        <a:rPr lang="zh-CN" altLang="en-US" sz="3200" b="1">
                          <a:solidFill>
                            <a:srgbClr val="FF0000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人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，也可指</a:t>
                      </a:r>
                      <a:r>
                        <a:rPr lang="zh-CN" altLang="en-US" sz="3200" b="1">
                          <a:solidFill>
                            <a:srgbClr val="FF0000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物</a:t>
                      </a:r>
                      <a:endParaRPr lang="en-US" altLang="zh-CN" sz="3200" b="1">
                        <a:solidFill>
                          <a:srgbClr val="FF0000"/>
                        </a:solidFill>
                        <a:latin typeface="Arial" pitchFamily="34" charset="0"/>
                        <a:ea typeface="微软雅黑 Light" panose="020b0502040204020203" charset="-122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967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l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iving</a:t>
                      </a:r>
                      <a:endParaRPr lang="en-US" altLang="zh-CN" sz="3200" b="1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  <a:sym typeface="+mn-ea"/>
                      </a:endParaRPr>
                    </a:p>
                    <a:p>
                      <a:pPr algn="ctr">
                        <a:buNone/>
                      </a:pPr>
                      <a:endParaRPr kumimoji="0" lang="zh-CN" altLang="en-US" sz="3200" b="1" kern="1200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  <a:cs typeface="+mn-cs"/>
                        <a:sym typeface="+mn-ea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意为“</a:t>
                      </a:r>
                      <a:r>
                        <a:rPr lang="zh-CN" altLang="en-US" sz="3200" b="1">
                          <a:solidFill>
                            <a:srgbClr val="FF0000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活着的</a:t>
                      </a: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, 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居住的”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作表语或定语（既可放在名词前，也可后）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可修饰人,  也可修饰物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967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a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live</a:t>
                      </a:r>
                      <a:endParaRPr lang="en-US" altLang="zh-CN" sz="3200" b="1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  <a:sym typeface="+mn-ea"/>
                      </a:endParaRPr>
                    </a:p>
                    <a:p>
                      <a:pPr algn="ctr">
                        <a:buNone/>
                      </a:pPr>
                      <a:endParaRPr kumimoji="0" lang="zh-CN" altLang="en-US" sz="3200" b="1" kern="1200">
                        <a:solidFill>
                          <a:schemeClr val="tx1"/>
                        </a:solidFill>
                        <a:latin typeface="Arial" pitchFamily="34" charset="0"/>
                        <a:ea typeface="微软雅黑 Light" panose="020b0502040204020203" charset="-122"/>
                        <a:cs typeface="+mn-cs"/>
                        <a:sym typeface="+mn-ea"/>
                      </a:endParaRP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 意为“</a:t>
                      </a:r>
                      <a:r>
                        <a:rPr lang="zh-CN" altLang="en-US" sz="3200" b="1">
                          <a:solidFill>
                            <a:srgbClr val="FF0000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活着的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</a:rPr>
                        <a:t>”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作表语、</a:t>
                      </a:r>
                      <a:r>
                        <a:rPr lang="zh-CN" altLang="en-US" sz="3200" b="1" u="sng">
                          <a:solidFill>
                            <a:srgbClr val="FF0000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后置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定语</a:t>
                      </a: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(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只能放在名词后</a:t>
                      </a:r>
                      <a:r>
                        <a:rPr lang="en-US" altLang="zh-CN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)</a:t>
                      </a: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。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3200" b="1">
                          <a:solidFill>
                            <a:schemeClr val="tx1"/>
                          </a:solidFill>
                          <a:latin typeface="Arial" pitchFamily="34" charset="0"/>
                          <a:ea typeface="微软雅黑 Light" panose="020b0502040204020203" charset="-122"/>
                          <a:sym typeface="+mn-ea"/>
                        </a:rPr>
                        <a:t>多用于人,与dead相对</a:t>
                      </a:r>
                    </a:p>
                  </a:txBody>
                  <a:tcPr anchor="ctr">
                    <a:solidFill>
                      <a:schemeClr val="accent1">
                        <a:lumMod val="60000"/>
                        <a:lumOff val="40000"/>
                        <a:alpha val="58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custDataLst>
      <p:tags r:id="rId3"/>
    </p:custDataLst>
    <p:extLst>
      <p:ext uri="{BB962C8B-B14F-4D97-AF65-F5344CB8AC3E}">
        <p14:creationId xmlns:p14="http://schemas.microsoft.com/office/powerpoint/2010/main" val="3775554882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97229" y="388506"/>
            <a:ext cx="11433717" cy="65304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He told a very 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lively</a:t>
            </a: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 story.   </a:t>
            </a:r>
            <a:r>
              <a:rPr lang="zh-CN" altLang="en-US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他讲了一个生动的故事。</a:t>
            </a:r>
            <a:endParaRPr lang="en-US" altLang="zh-CN" sz="3200" b="1">
              <a:latin typeface="Arial" pitchFamily="34" charset="0"/>
              <a:ea typeface="微软雅黑 Light" panose="020b0502040204020203" charset="-122"/>
              <a:cs typeface="Times New Roman" panose="02020603050405020304" charset="0"/>
            </a:endParaRPr>
          </a:p>
          <a:p>
            <a:pPr marL="0" indent="0">
              <a:buNone/>
            </a:pP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This is a 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live</a:t>
            </a: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(=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living</a:t>
            </a: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) fish.(=This is a fish 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alive</a:t>
            </a: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.)</a:t>
            </a:r>
            <a:b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</a:br>
            <a:r>
              <a:rPr lang="zh-CN" altLang="en-US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这是一条活鱼。（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指动物，且作定语时，三者均可用</a:t>
            </a:r>
            <a:r>
              <a:rPr lang="zh-CN" altLang="en-US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）</a:t>
            </a:r>
            <a:br>
              <a:rPr lang="zh-CN" altLang="en-US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</a:b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Who's the greatest </a:t>
            </a:r>
            <a:r>
              <a:rPr lang="en-US" altLang="zh-CN" sz="3200" b="1" u="sng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man alive</a:t>
            </a: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(=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living man</a:t>
            </a: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)?</a:t>
            </a:r>
            <a:b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</a:br>
            <a:r>
              <a:rPr lang="zh-CN" altLang="en-US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谁是当今最伟大的人物？（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指人，不能用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live</a:t>
            </a:r>
            <a:r>
              <a:rPr lang="zh-CN" altLang="en-US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）</a:t>
            </a:r>
            <a:b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</a:b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The fish is still alive(=living)</a:t>
            </a:r>
            <a:b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</a:br>
            <a:r>
              <a:rPr lang="zh-CN" altLang="en-US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那条鱼还活着。（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指动物作表语时不能用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live</a:t>
            </a:r>
            <a:r>
              <a:rPr lang="zh-CN" altLang="en-US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）</a:t>
            </a:r>
            <a:r>
              <a:rPr lang="zh-CN" altLang="en-US" sz="3200">
                <a:latin typeface="Arial" pitchFamily="34" charset="0"/>
                <a:ea typeface="微软雅黑 Light" panose="020b0502040204020203" charset="-122"/>
              </a:rPr>
              <a:t>。</a:t>
            </a:r>
            <a:endParaRPr lang="en-US" altLang="zh-CN" sz="3200">
              <a:latin typeface="Arial" pitchFamily="34" charset="0"/>
              <a:ea typeface="微软雅黑 Light" panose="020b0502040204020203" charset="-122"/>
            </a:endParaRPr>
          </a:p>
          <a:p>
            <a:pPr marL="0" indent="0">
              <a:buNone/>
            </a:pP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It's a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 live TV </a:t>
            </a:r>
            <a:r>
              <a:rPr lang="en-US" altLang="zh-CN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program. </a:t>
            </a:r>
          </a:p>
          <a:p>
            <a:pPr marL="0" indent="0">
              <a:buNone/>
            </a:pPr>
            <a:r>
              <a:rPr lang="zh-CN" altLang="en-US" sz="3200" b="1">
                <a:latin typeface="Arial" pitchFamily="34" charset="0"/>
                <a:ea typeface="微软雅黑 Light" panose="020b0502040204020203" charset="-122"/>
                <a:cs typeface="Times New Roman" panose="02020603050405020304" charset="0"/>
              </a:rPr>
              <a:t>那是电视现场节目。</a:t>
            </a:r>
          </a:p>
          <a:p>
            <a:endParaRPr lang="zh-CN" altLang="en-US" sz="3200" b="1">
              <a:latin typeface="Arial" pitchFamily="34" charset="0"/>
              <a:ea typeface="微软雅黑 Light" panose="020b0502040204020203" charset="-122"/>
              <a:cs typeface="Times New Roman" panose="02020603050405020304" charset="0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154419224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https://d.book118.com/498013076012006036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1.xml><?xml version="1.0" encoding="utf-8"?>
<p:tagLst xmlns:p="http://schemas.openxmlformats.org/presentationml/2006/main">
  <p:tag name="KSO_WM_SPECIAL_SOURCE" val="bdnull"/>
</p:tagLst>
</file>

<file path=ppt/tags/tag2242.xml><?xml version="1.0" encoding="utf-8"?>
<p:tagLst xmlns:p="http://schemas.openxmlformats.org/presentationml/2006/main">
  <p:tag name="KSO_WM_TEMPLATE_CATEGORY" val="custom"/>
  <p:tag name="KSO_WM_TEMPLATE_INDEX" val="20191730"/>
</p:tagLst>
</file>

<file path=ppt/tags/tag2243.xml><?xml version="1.0" encoding="utf-8"?>
<p:tagLst xmlns:p="http://schemas.openxmlformats.org/presentationml/2006/main">
  <p:tag name="KSO_WM_TEMPLATE_CATEGORY" val="custom"/>
  <p:tag name="KSO_WM_TEMPLATE_INDEX" val="20191730"/>
</p:tagLst>
</file>

<file path=ppt/tags/tag2244.xml><?xml version="1.0" encoding="utf-8"?>
<p:tagLst xmlns:p="http://schemas.openxmlformats.org/presentationml/2006/main">
  <p:tag name="KSO_WM_TEMPLATE_CATEGORY" val="custom"/>
  <p:tag name="KSO_WM_TEMPLATE_INDEX" val="20191730"/>
</p:tagLst>
</file>

<file path=ppt/tags/tag2245.xml><?xml version="1.0" encoding="utf-8"?>
<p:tagLst xmlns:p="http://schemas.openxmlformats.org/presentationml/2006/main">
  <p:tag name="KSO_WM_TEMPLATE_CATEGORY" val="custom"/>
  <p:tag name="KSO_WM_TEMPLATE_INDEX" val="20191730"/>
</p:tagLst>
</file>

<file path=ppt/tags/tag2246.xml><?xml version="1.0" encoding="utf-8"?>
<p:tagLst xmlns:p="http://schemas.openxmlformats.org/presentationml/2006/main">
  <p:tag name="KSO_WM_TEMPLATE_CATEGORY" val="custom"/>
  <p:tag name="KSO_WM_TEMPLATE_INDEX" val="20191730"/>
</p:tagLst>
</file>

<file path=ppt/tags/tag2247.xml><?xml version="1.0" encoding="utf-8"?>
<p:tagLst xmlns:p="http://schemas.openxmlformats.org/presentationml/2006/main">
  <p:tag name="KSO_WM_TEMPLATE_CATEGORY" val="custom"/>
  <p:tag name="KSO_WM_TEMPLATE_INDEX" val="20191730"/>
</p:tagLst>
</file>

<file path=ppt/tags/tag2248.xml><?xml version="1.0" encoding="utf-8"?>
<p:tagLst xmlns:p="http://schemas.openxmlformats.org/presentationml/2006/main">
  <p:tag name="KSO_WM_TEMPLATE_CATEGORY" val="custom"/>
  <p:tag name="KSO_WM_TEMPLATE_INDEX" val="20191730"/>
</p:tagLst>
</file>

<file path=ppt/tags/tag2249.xml><?xml version="1.0" encoding="utf-8"?>
<p:tagLst xmlns:p="http://schemas.openxmlformats.org/presentationml/2006/main">
  <p:tag name="KSO_WM_UNIT_TABLE_BEAUTIFY" val="smartTable{815c6f78-31f3-42cb-a3d7-dc0725112606}"/>
</p:tagLst>
</file>

<file path=ppt/tags/tag2250.xml><?xml version="1.0" encoding="utf-8"?>
<p:tagLst xmlns:p="http://schemas.openxmlformats.org/presentationml/2006/main">
  <p:tag name="KSO_WM_TEMPLATE_CATEGORY" val="custom"/>
  <p:tag name="KSO_WM_TEMPLATE_INDEX" val="20191730"/>
</p:tagLst>
</file>

<file path=ppt/tags/tag2251.xml><?xml version="1.0" encoding="utf-8"?>
<p:tagLst xmlns:p="http://schemas.openxmlformats.org/presentationml/2006/main">
  <p:tag name="KSO_WM_TEMPLATE_CATEGORY" val="custom"/>
  <p:tag name="KSO_WM_TEMPLATE_INDEX" val="20191730"/>
</p:tagLst>
</file>

<file path=ppt/tags/tag2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华文新魏</vt:lpstr>
      <vt:lpstr>宋体</vt:lpstr>
      <vt:lpstr>Times New Roman</vt:lpstr>
      <vt:lpstr>微软雅黑 Light</vt:lpstr>
      <vt:lpstr>微软雅黑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一般将来时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2024-09-15T05:00:06.818</cp:lastPrinted>
  <dcterms:created xsi:type="dcterms:W3CDTF">2024-09-14T21:00:06Z</dcterms:created>
  <dcterms:modified xsi:type="dcterms:W3CDTF">2024-09-14T21:00:12Z</dcterms:modified>
</cp:coreProperties>
</file>