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A246C-ECD7-4838-AFCD-D56304AC7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2EE12-9784-4FE1-BD19-DF730218C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0E778-A8E8-49C6-AFA3-0C059AFAF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E2353-5199-4F90-B00D-653DA706E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0EDBA1-7A2D-438C-AAA0-54E0015DA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4F4EA-DA88-4594-BBDE-A32594602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5C088-74E5-48A3-B351-FABF1027E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F8E7A-A0AB-4114-8394-0967D496E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3AD50-4702-4536-B139-6592FEDA8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4A466-2138-487D-B4F9-29FD6174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C1563-7020-43CE-A3FB-16B3E3370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13077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公务员转正定级工作总结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对单位/组织的建议或意见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167" r="17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公务员转正定级是公务员职业生涯的重要节点，对于提高公务员队伍素质、优化公务员队伍结构具有重要意义。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公务员转正定级的重要性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通过转正定级，公务员可以获得更高的职务和职级，进而获得更好的薪酬待遇和职业发展机会，实现个人价值。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个人成长与发展的需要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汇报自己在试用期内所承担的工作职责及完成情况。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展示自己在试用期内取得的工作成果，包括完成的任务、获得的荣誉等。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对自己在试用期内的表现进行客观评价，包括优点和不足。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提出自己在未来的工作计划和发展目标。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工作职责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在试用期内，我认真履行了各项工作职责，按时完成了领导交办的各项任务，工作量饱满，工作质量得到了领导和同事的认可。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工作任务量及质量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我注重提高工作效率，合理安排时间，确保工作在规定时间内完成。同时，我注重工作的准确性，对每项工作都进行仔细核对，确保数据和信息准确无误。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工作效率及准确性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我始终保持积极的工作态度，对待工作认真负责，能够主动承担责任，不推诿、不敷衍。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工作态度及责任心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本职工作完成情况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创新思路及实践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在工作中，我注重创新思维，提出了一些新的工作思路和方法，并在实践中得到了验证。例如，针对某项工作流程繁琐的问题，我提出了简化流程的建议，并在实施后取得了良好的效果。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成果展示及推广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将自己的创新成果进行了总结和提炼，通过报告、演示等方式向领导和同事进行了展示和推广，得到了大家的认可和好评。同时，我也积极向其他部门和单位分享自己的经验和做法，促进了部门之间的交流与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我注重与同事之间的沟通与协作，能够积极参与团队讨论和决策，为团队的发展贡献自己的智慧和力量。在团队中，我始终保持良好的人际关系和团队协作精神。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团队协作能力及表现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与团队建设活动，为团队的文化建设和凝聚力提升做出了贡献。例如，我参与了团队组织的拓展训练活动，通过活动增进了团队成员之间的了解和信任。同时，我也积极为团队争取荣誉和利益，为团队的整体形象提升做出了努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对团队建设的贡献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122" r="61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政策理论水平提升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通过日常学习、培训和参与政策研究，对党的路线方针政策有了更深刻的理解和把握，能够准确运用政策理论指导实践。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业务知识掌握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熟悉并掌握所在岗位的业务知识、工作流程和操作规范，能够独立处理复杂业务问题。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数据分析能力增强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运用统计分析方法，对业务数据进行深入挖掘和分析，为领导决策提供了有力支持。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积极与同事交流工作心得和经验，促进团队协作，共同推动工作进展。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与同事沟通协调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与上级沟通协调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58" r="2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与群众沟通协调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及时向上级汇报工作进展、存在问题和解决方案，积极争取上级的支持和指导。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注重与群众建立良好的关系，耐心倾听群众诉求，积极为群众排忧解难。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在参与项目管理和团队建设中，逐渐形成了自己的领导风格，能够带领团队共同完成任务。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领导能力锻炼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能够合理调配资源，协调各方利益，确保项目的顺利进行和目标的达成。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在面对突发事件和紧急情况时，能够迅速做出反应，制定应急预案，组织相关人员进行处置。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领导力及组织协调能力培养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https://d.book118.com/498013077021006032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2024-09-09T10:33:31.393</cp:lastPrinted>
  <dcterms:created xsi:type="dcterms:W3CDTF">2024-09-09T02:33:31Z</dcterms:created>
  <dcterms:modified xsi:type="dcterms:W3CDTF">2024-09-09T02:33:33Z</dcterms:modified>
</cp:coreProperties>
</file>