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70C314-D5E6-406E-9653-E0DDD8B16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74274-1178-4285-83AB-0C81CF281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ED28E8-5E8C-4245-B211-3228935EF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074DB3-364C-4DF8-A0EF-A26F801FC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35BE0C-3E99-4044-900F-7C7564D4BF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1FF3CF-4561-47C6-97A1-4BDEC04DAF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F6E05D-E713-4328-9F81-CFB8402F28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E33C58-337D-45EC-BEB6-F35C85B2EB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D7A22-77D6-477C-B082-4291C120D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CBF2B-9922-4F3F-8D2F-13E17A768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0F224F-7E7B-456B-A689-FD973FA58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13120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新生儿心肺复苏术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新生儿心肺复苏术简介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新生儿心肺复苏术操作流程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新生儿心肺复苏术的注意事项与难点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新生儿心肺复苏术的培训与实践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新生儿心肺复苏术的未来展望与研究方向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新生儿心肺复苏术简介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401" b="1140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新生儿心肺复苏术是一种紧急处理措施，用于在新生儿出现心跳骤停或严重呼吸障碍时，通过一系列的急救措施来恢复其心肺功能。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新生儿心肺复苏术是抢救新生儿生命的关键手段，能够有效地提高新生儿的存活率，降低因窒息等原因导致的新生儿死亡和脑损伤风险。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新生儿心肺复苏术的发展始于20世纪60年代，经过几十年的研究和实践，技术不断得到完善和推广。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目前，新生儿心肺复苏术已经成为新生儿急救医学中的一项重要技术，被广泛应用于各级医疗机构中。随着技术的不断进步，复苏成功率也在逐年提高。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79" r="271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新生儿心肺生理特点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新生儿的心肺功能尚未完全发育成熟，因此在遭遇紧急情况时容易出现心跳骤停和呼吸障碍。了解新生儿的心肺生理特点对于实施心肺复苏术至关重要。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循环系统和呼吸系统的特点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新生儿循环系统和呼吸系统的结构和功能有其独特之处，如气管短、气道狭窄等。这些特点决定了在实施心肺复苏时需要采用不同于成人的技术和方法。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氧气和二氧化碳的交换</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在心肺复苏过程中，氧气和二氧化碳的交换是至关重要的。了解氧气和二氧化碳在新生儿体内的交换机制，有助于更好地实施心肺复苏术，提高新生儿的存活率。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复苏术的生理基础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新生儿心肺复苏术操作流程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检查新生儿是否有意识、呼吸、哭声和循环等生命体征，判断是否需要心肺复苏。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初步评估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在初步评估后，立即拨打急救电话或呼叫附近医护人员，告知需要心肺复苏。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启动紧急医疗服务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初步评估与启动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将双手掌根放于新生儿胸骨的下半部，确保双手手指离开胸壁。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689" r="668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按压频率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有节奏地按压胸部，每次按压后使胸廓回弹至正常位置，按压与放松时间相等。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每分钟至少100次，直至新生儿恢复自主呼吸或出现心跳。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625" r="11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将新生儿的头和下颌向前向上抬，使下颌与耳垂的连线与地面垂直。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头后仰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用手指轻柔地清理新生儿口咽部的异物或分泌物，保持呼吸道通畅。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清理呼吸道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用拇指和食指捏住新生儿的鼻子。</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捏鼻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将气吹入新生儿肺部，每次吹气持续1秒以上，使胸部抬起。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吹气</a:t>
            </a:r>
          </a:p>
        </p:txBody>
      </p:sp>
      <p:pic>
        <p:nvPicPr>
          <p:cNvPr id="10" name="Picture 10"/>
          <p:cNvPicPr>
            <a:picLocks noChangeAspect="1"/>
          </p:cNvPicPr>
          <p:nvPr/>
        </p:nvPicPr>
        <p:blipFill>
          <a:blip r:embed="rId3"/>
          <a:srcRect l="4625" r="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875" r="3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每分钟吹气8-10次，与胸外按压交替进行。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吹气频率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31" r="235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监测生命体征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在复苏过程中及复苏后，密切监测新生儿的体温、心率、呼吸、血压等指标。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评估效果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根据新生儿的反应和生命体征变化，评估心肺复苏的效果，及时调整治疗方案。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复苏后的监测与评估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https://d.book118.com/498013120022006030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2024-09-06T08:22:13.573</cp:lastPrinted>
  <dcterms:created xsi:type="dcterms:W3CDTF">2024-09-06T00:22:13Z</dcterms:created>
  <dcterms:modified xsi:type="dcterms:W3CDTF">2024-09-06T00:22:15Z</dcterms:modified>
</cp:coreProperties>
</file>