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59833-FBE8-4E59-849B-68F5F96B3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523ED-D044-4497-86B0-353A33886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3E593-DDAC-4376-A458-47EAEC350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B71C15-6825-425F-800A-F3C857964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84F6CB-EE06-4060-9C68-E9EBC46C3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B1A759-A537-4FC2-B866-8C68DDD58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C9A27A-BE33-40FD-98D6-74F116741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238EBF-FB37-425C-8DC1-D63881F41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D1653-2F66-476A-9EDA-77A86518E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7A392-69A2-4AFE-9420-2FBA9D4A6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97E8D-411C-49B8-A02C-DB96C6787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1403011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《小儿脑瘫康复》ppt课件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小儿脑瘫康复的核心概念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小儿脑瘫康复的实践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小儿脑瘫康复的挑战与解决方案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小儿脑瘫康复的案例研究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脑瘫是一种由脑部损伤引起的长期障碍，影响肌肉控制、语言、认知和行为等方面。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脑瘫的症状和严重程度各异，取决于损伤的部位和程度。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脑瘫无法治愈，但通过康复治疗可以改善生活质量。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脑瘫的定义与特点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康复治疗对于小儿脑瘫患者至关重要，有助于提高日常生活能力、减少并发症和改善生活质量。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早期介入康复治疗对患儿的预后和成长具有重要意义。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康复治疗不仅关注患儿的功能改善，还关注家庭和社会的支持和参与。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小儿脑瘫康复的重要性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小儿脑瘫康复的历史可以追溯到20世纪初，当时主要采用物理疗法和训练。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随着医学和康复技术的发展，治疗方法不断改进和完善，如药物治疗、手术、神经再生和基因治疗等。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目前，小儿脑瘫康复已发展成为一个多学科交叉的领域，包括医学、康复、教育、社会福利等多个方面的专业人员参与。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小儿脑瘫康复的历史与发展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小儿脑瘫康复的核心概念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通过康复治疗，最大限度地恢复小儿脑瘫患者的功能，提高其生活质量和社会适应能力。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早期干预、全面康复、个体化治疗、家庭参与。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康复评估与诊断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对小儿脑瘫患者的生理、心理和社会适应能力进行全面的评估，为制定康复计划提供依据。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根据小儿脑瘫患者的临床表现、体格检查和必要的辅助检查，如头颅影像学、神经电生理等，进行准确的诊断。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作业疗法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言语疗法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心理疗法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康复治疗方法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针对语言障碍的小儿脑瘫患者，进行语言训练和语音纠正。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通过日常生活活动和手工艺训练，提高小儿脑瘫患者的自理能力和职业技能。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包括运动疗法、按摩、水疗等，以改善肌肉力量、关节活动度和身体协调能力。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针对小儿脑瘫患者的心理问题，如自卑、焦虑等，进行心理疏导和支持。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5" b="3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在家庭环境中进行康复训练，使小儿脑瘫患者能够在日常生活中持续地进行康复训练。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利用社区资源，为小儿脑瘫患者提供康复服务，包括康复设施、康复团队和康复活动等。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家庭康复与社区康复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社区康复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家庭康复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小儿脑瘫康复的实践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https://d.book118.com/498014030113006037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2024-09-17T16:20:47.332</cp:lastPrinted>
  <dcterms:created xsi:type="dcterms:W3CDTF">2024-09-17T08:20:47Z</dcterms:created>
  <dcterms:modified xsi:type="dcterms:W3CDTF">2024-09-17T08:20:49Z</dcterms:modified>
</cp:coreProperties>
</file>