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9889"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0"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tags" Target="tags/tag23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27" name=""/>
        <p:cNvGrpSpPr/>
        <p:nvPr/>
      </p:nvGrpSpPr>
      <p:grpSpPr>
        <a:xfrm>
          <a:off x="0" y="0"/>
          <a: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a:ea typeface="+mn-ea"/>
        <a:cs typeface="+mn-cs"/>
      </a:defRPr>
    </a:lvl1pPr>
    <a:lvl2pPr marL="457200" algn="l" rtl="0" fontAlgn="base">
      <a:spcBef>
        <a:spcPct val="30000"/>
      </a:spcBef>
      <a:spcAft>
        <a:spcPct val="0"/>
      </a:spcAft>
      <a:defRPr sz="1200" kern="1200">
        <a:solidFill>
          <a:schemeClr val="tx1"/>
        </a:solidFill>
        <a:latin typeface="Arial"/>
        <a:ea typeface="+mn-ea"/>
        <a:cs typeface="+mn-cs"/>
      </a:defRPr>
    </a:lvl2pPr>
    <a:lvl3pPr marL="914400" algn="l" rtl="0" fontAlgn="base">
      <a:spcBef>
        <a:spcPct val="30000"/>
      </a:spcBef>
      <a:spcAft>
        <a:spcPct val="0"/>
      </a:spcAft>
      <a:defRPr sz="1200" kern="1200">
        <a:solidFill>
          <a:schemeClr val="tx1"/>
        </a:solidFill>
        <a:latin typeface="Arial"/>
        <a:ea typeface="+mn-ea"/>
        <a:cs typeface="+mn-cs"/>
      </a:defRPr>
    </a:lvl3pPr>
    <a:lvl4pPr marL="1371600" algn="l" rtl="0" fontAlgn="base">
      <a:spcBef>
        <a:spcPct val="30000"/>
      </a:spcBef>
      <a:spcAft>
        <a:spcPct val="0"/>
      </a:spcAft>
      <a:defRPr sz="1200" kern="1200">
        <a:solidFill>
          <a:schemeClr val="tx1"/>
        </a:solidFill>
        <a:latin typeface="Arial"/>
        <a:ea typeface="+mn-ea"/>
        <a:cs typeface="+mn-cs"/>
      </a:defRPr>
    </a:lvl4pPr>
    <a:lvl5pPr marL="1828800" algn="l" rtl="0" fontAlgn="base">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33" name=""/>
        <p:cNvGrpSpPr/>
        <p:nvPr/>
      </p:nvGrpSpPr>
      <p:grpSpPr>
        <a:xfrm>
          <a:off x="0" y="0"/>
          <a:ext cx="0" cy="0"/>
        </a:xfrm>
      </p:grpSpPr>
      <p:sp>
        <p:nvSpPr>
          <p:cNvPr id="1048657" name="幻灯片图像占位符 1"/>
          <p:cNvSpPr>
            <a:spLocks noGrp="1" noRot="1" noChangeAspect="1"/>
          </p:cNvSpPr>
          <p:nvPr>
            <p:ph type="sldImg"/>
          </p:nvPr>
        </p:nvSpPr>
        <p:spPr/>
      </p:sp>
      <p:sp>
        <p:nvSpPr>
          <p:cNvPr id="1048659" name="备注占位符 2"/>
          <p:cNvSpPr>
            <a:spLocks noGrp="1"/>
          </p:cNvSpPr>
          <p:nvPr>
            <p:ph type="body" idx="1"/>
          </p:nvPr>
        </p:nvSpPr>
        <p:spPr/>
        <p:txBody>
          <a:bodyPr/>
          <a:lstStyle/>
          <a:p>
            <a:endParaRPr lang="zh-CN" altLang="en-US"/>
          </a:p>
        </p:txBody>
      </p:sp>
      <p:sp>
        <p:nvSpPr>
          <p:cNvPr id="1048661" name="灯片编号占位符 3"/>
          <p:cNvSpPr>
            <a:spLocks noGrp="1"/>
          </p:cNvSpPr>
          <p:nvPr>
            <p:ph type="sldNum" sz="quarter" idx="5"/>
          </p:nvPr>
        </p:nvSpPr>
        <p:spPr/>
        <p:txBody>
          <a:bodyPr/>
          <a:lstStyle/>
          <a:p>
            <a:fld id="{85D0DACE-38E0-42D2-9336-2B707D34BC6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21" name="幻灯片图像占位符 1"/>
          <p:cNvSpPr>
            <a:spLocks noGrp="1" noRot="1" noChangeAspect="1"/>
          </p:cNvSpPr>
          <p:nvPr>
            <p:ph type="sldImg"/>
          </p:nvPr>
        </p:nvSpPr>
        <p:spPr/>
      </p:sp>
      <p:sp>
        <p:nvSpPr>
          <p:cNvPr id="1048623" name="备注占位符 2"/>
          <p:cNvSpPr>
            <a:spLocks noGrp="1"/>
          </p:cNvSpPr>
          <p:nvPr>
            <p:ph type="body" idx="1"/>
          </p:nvPr>
        </p:nvSpPr>
        <p:spPr/>
        <p:txBody>
          <a:bodyPr/>
          <a:lstStyle/>
          <a:p>
            <a:endParaRPr lang="zh-CN" altLang="en-US"/>
          </a:p>
        </p:txBody>
      </p:sp>
      <p:sp>
        <p:nvSpPr>
          <p:cNvPr id="1048625" name="灯片编号占位符 3"/>
          <p:cNvSpPr>
            <a:spLocks noGrp="1"/>
          </p:cNvSpPr>
          <p:nvPr>
            <p:ph type="sldNum" sz="quarter" idx="5"/>
          </p:nvPr>
        </p:nvSpPr>
        <p:spPr/>
        <p:txBody>
          <a:bodyPr/>
          <a:lstStyle/>
          <a:p>
            <a:fld id="{85D0DACE-38E0-42D2-9336-2B707D34BC6D}" type="slidenum">
              <a:rPr lang="zh-CN" altLang="en-US" smtClean="0"/>
              <a:t>2</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9.xml" /><Relationship Id="rId11" Type="http://schemas.openxmlformats.org/officeDocument/2006/relationships/tags" Target="../tags/tag10.xml" /><Relationship Id="rId12" Type="http://schemas.openxmlformats.org/officeDocument/2006/relationships/slideMaster" Target="../slideMasters/slideMaster2.xml" /><Relationship Id="rId2" Type="http://schemas.openxmlformats.org/officeDocument/2006/relationships/tags" Target="../tags/tag2.xml" /><Relationship Id="rId3" Type="http://schemas.openxmlformats.org/officeDocument/2006/relationships/image" Target="../media/image1.jpeg"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tags" Target="../tags/tag5.xml" /><Relationship Id="rId7" Type="http://schemas.openxmlformats.org/officeDocument/2006/relationships/tags" Target="../tags/tag6.xml" /><Relationship Id="rId8" Type="http://schemas.openxmlformats.org/officeDocument/2006/relationships/tags" Target="../tags/tag7.xml" /><Relationship Id="rId9" Type="http://schemas.openxmlformats.org/officeDocument/2006/relationships/tags" Target="../tags/tag8.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11.xml" /><Relationship Id="rId3" Type="http://schemas.openxmlformats.org/officeDocument/2006/relationships/tags" Target="../tags/tag12.xml" /><Relationship Id="rId4" Type="http://schemas.openxmlformats.org/officeDocument/2006/relationships/tags" Target="../tags/tag13.xml" /><Relationship Id="rId5" Type="http://schemas.openxmlformats.org/officeDocument/2006/relationships/tags" Target="../tags/tag14.xml" /><Relationship Id="rId6" Type="http://schemas.openxmlformats.org/officeDocument/2006/relationships/tags" Target="../tags/tag15.xml" /><Relationship Id="rId7" Type="http://schemas.openxmlformats.org/officeDocument/2006/relationships/tags" Target="../tags/tag16.xml" /><Relationship Id="rId8"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slideMaster" Target="../slideMasters/slideMaster2.xml" /><Relationship Id="rId2" Type="http://schemas.openxmlformats.org/officeDocument/2006/relationships/tags" Target="../tags/tag17.xml" /><Relationship Id="rId3" Type="http://schemas.openxmlformats.org/officeDocument/2006/relationships/tags" Target="../tags/tag18.xml" /><Relationship Id="rId4" Type="http://schemas.openxmlformats.org/officeDocument/2006/relationships/tags" Target="../tags/tag19.xml" /><Relationship Id="rId5" Type="http://schemas.openxmlformats.org/officeDocument/2006/relationships/tags" Target="../tags/tag20.xml" /><Relationship Id="rId6" Type="http://schemas.openxmlformats.org/officeDocument/2006/relationships/tags" Target="../tags/tag21.xml" /><Relationship Id="rId7" Type="http://schemas.openxmlformats.org/officeDocument/2006/relationships/tags" Target="../tags/tag22.xml" /><Relationship Id="rId8" Type="http://schemas.openxmlformats.org/officeDocument/2006/relationships/tags" Target="../tags/tag23.xml" /><Relationship Id="rId9" Type="http://schemas.openxmlformats.org/officeDocument/2006/relationships/tags" Target="../tags/tag24.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25.xml" /><Relationship Id="rId10" Type="http://schemas.openxmlformats.org/officeDocument/2006/relationships/tags" Target="../tags/tag33.xml" /><Relationship Id="rId11" Type="http://schemas.openxmlformats.org/officeDocument/2006/relationships/slideMaster" Target="../slideMasters/slideMaster2.xml" /><Relationship Id="rId2" Type="http://schemas.openxmlformats.org/officeDocument/2006/relationships/tags" Target="../tags/tag26.xml" /><Relationship Id="rId3" Type="http://schemas.openxmlformats.org/officeDocument/2006/relationships/image" Target="../media/image2.png" /><Relationship Id="rId4" Type="http://schemas.openxmlformats.org/officeDocument/2006/relationships/tags" Target="../tags/tag27.xml" /><Relationship Id="rId5" Type="http://schemas.openxmlformats.org/officeDocument/2006/relationships/tags" Target="../tags/tag28.xml" /><Relationship Id="rId6" Type="http://schemas.openxmlformats.org/officeDocument/2006/relationships/tags" Target="../tags/tag29.xml" /><Relationship Id="rId7" Type="http://schemas.openxmlformats.org/officeDocument/2006/relationships/tags" Target="../tags/tag30.xml" /><Relationship Id="rId8" Type="http://schemas.openxmlformats.org/officeDocument/2006/relationships/tags" Target="../tags/tag31.xml" /><Relationship Id="rId9" Type="http://schemas.openxmlformats.org/officeDocument/2006/relationships/tags" Target="../tags/tag3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34.xml" /><Relationship Id="rId3" Type="http://schemas.openxmlformats.org/officeDocument/2006/relationships/tags" Target="../tags/tag35.xml" /><Relationship Id="rId4" Type="http://schemas.openxmlformats.org/officeDocument/2006/relationships/tags" Target="../tags/tag36.xml" /><Relationship Id="rId5" Type="http://schemas.openxmlformats.org/officeDocument/2006/relationships/tags" Target="../tags/tag37.xml" /><Relationship Id="rId6" Type="http://schemas.openxmlformats.org/officeDocument/2006/relationships/tags" Target="../tags/tag38.xml" /><Relationship Id="rId7" Type="http://schemas.openxmlformats.org/officeDocument/2006/relationships/tags" Target="../tags/tag39.xml" /><Relationship Id="rId8" Type="http://schemas.openxmlformats.org/officeDocument/2006/relationships/tags" Target="../tags/tag40.xml" /><Relationship Id="rId9"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2.png" /><Relationship Id="rId10" Type="http://schemas.openxmlformats.org/officeDocument/2006/relationships/tags" Target="../tags/tag49.xml" /><Relationship Id="rId11" Type="http://schemas.openxmlformats.org/officeDocument/2006/relationships/slideMaster" Target="../slideMasters/slideMaster2.xml" /><Relationship Id="rId2" Type="http://schemas.openxmlformats.org/officeDocument/2006/relationships/tags" Target="../tags/tag41.xml" /><Relationship Id="rId3" Type="http://schemas.openxmlformats.org/officeDocument/2006/relationships/tags" Target="../tags/tag42.xml" /><Relationship Id="rId4" Type="http://schemas.openxmlformats.org/officeDocument/2006/relationships/tags" Target="../tags/tag43.xml" /><Relationship Id="rId5" Type="http://schemas.openxmlformats.org/officeDocument/2006/relationships/tags" Target="../tags/tag44.xml" /><Relationship Id="rId6" Type="http://schemas.openxmlformats.org/officeDocument/2006/relationships/tags" Target="../tags/tag45.xml" /><Relationship Id="rId7" Type="http://schemas.openxmlformats.org/officeDocument/2006/relationships/tags" Target="../tags/tag46.xml" /><Relationship Id="rId8" Type="http://schemas.openxmlformats.org/officeDocument/2006/relationships/tags" Target="../tags/tag47.xml" /><Relationship Id="rId9" Type="http://schemas.openxmlformats.org/officeDocument/2006/relationships/tags" Target="../tags/tag48.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50.xml" /><Relationship Id="rId3" Type="http://schemas.openxmlformats.org/officeDocument/2006/relationships/tags" Target="../tags/tag51.xml" /><Relationship Id="rId4" Type="http://schemas.openxmlformats.org/officeDocument/2006/relationships/tags" Target="../tags/tag52.xml" /><Relationship Id="rId5" Type="http://schemas.openxmlformats.org/officeDocument/2006/relationships/tags" Target="../tags/tag53.xml" /><Relationship Id="rId6" Type="http://schemas.openxmlformats.org/officeDocument/2006/relationships/tags" Target="../tags/tag54.xml" /><Relationship Id="rId7"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55.xml" /><Relationship Id="rId3" Type="http://schemas.openxmlformats.org/officeDocument/2006/relationships/tags" Target="../tags/tag56.xml" /><Relationship Id="rId4" Type="http://schemas.openxmlformats.org/officeDocument/2006/relationships/tags" Target="../tags/tag57.xml" /><Relationship Id="rId5" Type="http://schemas.openxmlformats.org/officeDocument/2006/relationships/tags" Target="../tags/tag58.xml" /><Relationship Id="rId6"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59.xml" /><Relationship Id="rId3" Type="http://schemas.openxmlformats.org/officeDocument/2006/relationships/tags" Target="../tags/tag60.xml" /><Relationship Id="rId4" Type="http://schemas.openxmlformats.org/officeDocument/2006/relationships/tags" Target="../tags/tag61.xml" /><Relationship Id="rId5" Type="http://schemas.openxmlformats.org/officeDocument/2006/relationships/tags" Target="../tags/tag62.xml" /><Relationship Id="rId6" Type="http://schemas.openxmlformats.org/officeDocument/2006/relationships/tags" Target="../tags/tag63.xml" /><Relationship Id="rId7"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64.xml" /><Relationship Id="rId3" Type="http://schemas.openxmlformats.org/officeDocument/2006/relationships/tags" Target="../tags/tag65.xml" /><Relationship Id="rId4" Type="http://schemas.openxmlformats.org/officeDocument/2006/relationships/tags" Target="../tags/tag66.xml" /><Relationship Id="rId5" Type="http://schemas.openxmlformats.org/officeDocument/2006/relationships/tags" Target="../tags/tag67.xml" /><Relationship Id="rId6" Type="http://schemas.openxmlformats.org/officeDocument/2006/relationships/tags" Target="../tags/tag68.xml" /><Relationship Id="rId7" Type="http://schemas.openxmlformats.org/officeDocument/2006/relationships/tags" Target="../tags/tag69.xml" /><Relationship Id="rId8"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jpeg" /><Relationship Id="rId10" Type="http://schemas.openxmlformats.org/officeDocument/2006/relationships/slideMaster" Target="../slideMasters/slideMaster2.xml" /><Relationship Id="rId2" Type="http://schemas.openxmlformats.org/officeDocument/2006/relationships/tags" Target="../tags/tag70.xml" /><Relationship Id="rId3" Type="http://schemas.openxmlformats.org/officeDocument/2006/relationships/tags" Target="../tags/tag71.xml" /><Relationship Id="rId4" Type="http://schemas.openxmlformats.org/officeDocument/2006/relationships/tags" Target="../tags/tag72.xml" /><Relationship Id="rId5" Type="http://schemas.openxmlformats.org/officeDocument/2006/relationships/tags" Target="../tags/tag73.xml" /><Relationship Id="rId6" Type="http://schemas.openxmlformats.org/officeDocument/2006/relationships/tags" Target="../tags/tag74.xml" /><Relationship Id="rId7" Type="http://schemas.openxmlformats.org/officeDocument/2006/relationships/tags" Target="../tags/tag75.xml" /><Relationship Id="rId8" Type="http://schemas.openxmlformats.org/officeDocument/2006/relationships/tags" Target="../tags/tag76.xml" /><Relationship Id="rId9" Type="http://schemas.openxmlformats.org/officeDocument/2006/relationships/tags" Target="../tags/tag77.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615D793-0342-49D5-ACA1-CD46383468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775498-1472-431F-A80D-7E4B93F623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BC3F937-8570-4FD3-9BB6-045E39EEB5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A1EE00B-D1FD-4B20-9D2F-C6F6D55CB16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3469303-BA52-4F76-820B-0270FFCA1C0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5B9D284-4987-4A56-8088-45062F8D53A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8E6DCFB-2209-48AA-AAD3-42894D371C0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2652242-9055-481C-8CE2-09051B1B10E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0992AEE-5DFE-43C3-BAD6-2C87F57B0FB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D481F7B-7023-4018-B322-C458B4AD554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C75E771-022D-4269-8157-00E04DEB34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sp>
        <p:nvSpPr>
          <p:cNvPr id="1048666" name="椭圆 9"/>
          <p:cNvSpPr/>
          <p:nvPr>
            <p:custDataLst>
              <p:tags r:id="rId1"/>
            </p:custDataLst>
          </p:nvPr>
        </p:nvSpPr>
        <p:spPr>
          <a:xfrm>
            <a:off x="10682605" y="1719580"/>
            <a:ext cx="749935" cy="749935"/>
          </a:xfrm>
          <a:prstGeom prst="ellipse">
            <a:avLst/>
          </a:prstGeom>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p:nvPr>
            <p:custDataLst>
              <p:tags r:id="rId2"/>
            </p:custDataLst>
          </p:nvPr>
        </p:nvCxnSpPr>
        <p:spPr>
          <a:xfrm>
            <a:off x="814371" y="6132093"/>
            <a:ext cx="8731885"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4"/>
            </p:custDataLst>
          </p:nvPr>
        </p:nvPicPr>
        <p:blipFill>
          <a:blip r:embed="rId3">
            <a:clrChange>
              <a:clrFrom>
                <a:srgbClr val="1B0E60"/>
              </a:clrFrom>
              <a:clrTo>
                <a:srgbClr val="1B0E60">
                  <a:alpha val="0"/>
                </a:srgbClr>
              </a:clrTo>
            </a:clrChange>
          </a:blip>
          <a:stretch>
            <a:fillRect/>
          </a:stretch>
        </p:blipFill>
        <p:spPr>
          <a:xfrm>
            <a:off x="0" y="0"/>
            <a:ext cx="7661910" cy="4309110"/>
          </a:xfrm>
          <a:custGeom>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avLst/>
          </a:prstGeom>
          <a:noFill/>
        </p:spPr>
        <p:txBody>
          <a:bodyPr wrap="square" lIns="0" tIns="0" rIns="0" bIns="0" rtlCol="0">
            <a:normAutofit/>
          </a:bodyPr>
          <a:lstStyle>
            <a:lvl1pPr marL="0" marR="0" algn="r" defTabSz="914400" rtl="0" eaLnBrk="1" fontAlgn="auto" latinLnBrk="0" hangingPunct="1">
              <a:lnSpc>
                <a:spcPct val="150000"/>
              </a:lnSpc>
              <a:buClrTx/>
              <a:buSzTx/>
              <a:buFontTx/>
              <a:buNone/>
              <a:defRPr kumimoji="0" lang="zh-CN" altLang="en-US" sz="1400" b="0" i="0" u="none" strike="noStrike" kern="1200" cap="none" spc="150" normalizeH="0" baseline="0" noProof="1">
                <a:solidFill>
                  <a:schemeClr val="tx1"/>
                </a:solidFill>
                <a:latin typeface="+mj-ea"/>
                <a:ea typeface="+mj-ea"/>
                <a:cs typeface="MiSans" panose="00000500000000000000" charset="-122"/>
              </a:defRPr>
            </a:lvl1pPr>
          </a:lstStyle>
          <a:p>
            <a:pPr lvl="0" algn="r">
              <a:lnSpc>
                <a:spcPct val="150000"/>
              </a:lnSpc>
            </a:pPr>
            <a:r>
              <a:rPr>
                <a:sym typeface="+mn-ea"/>
              </a:rPr>
              <a:t>单击此处编辑母版副标题样式</a:t>
            </a:r>
            <a:endParaRPr>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avLst/>
          </a:prstGeom>
          <a:noFill/>
        </p:spPr>
        <p:txBody>
          <a:bodyPr wrap="square" lIns="0" tIns="0" rIns="0" bIns="0" rtlCol="0" anchor="ctr">
            <a:normAutofit/>
          </a:bodyPr>
          <a:lstStyle>
            <a:lvl1pPr marL="0" marR="0" algn="r" defTabSz="914400" rtl="0" eaLnBrk="1" fontAlgn="auto" latinLnBrk="0" hangingPunct="1">
              <a:lnSpc>
                <a:spcPct val="100000"/>
              </a:lnSpc>
              <a:buClrTx/>
              <a:buSzTx/>
              <a:buFontTx/>
              <a:buNone/>
              <a:defRPr kumimoji="0" sz="6000" b="0" i="0" u="none" strike="noStrike" kern="1200" cap="none" spc="300" normalizeH="0" baseline="0" noProof="1" err="1">
                <a:gradFill>
                  <a:gsLst>
                    <a:gs pos="0">
                      <a:schemeClr val="accent1"/>
                    </a:gs>
                    <a:gs pos="100000">
                      <a:schemeClr val="accent2"/>
                    </a:gs>
                  </a:gsLst>
                  <a:lin ang="0" scaled="0"/>
                </a:gradFill>
                <a:latin typeface="+mj-ea"/>
                <a:ea typeface="+mj-ea"/>
                <a:cs typeface="MiSans" panose="00000500000000000000" charset="-122"/>
              </a:defRPr>
            </a:lvl1pPr>
          </a:lstStyle>
          <a:p>
            <a:pPr lvl="0" algn="r"/>
            <a:r>
              <a:rPr>
                <a:sym typeface="+mn-ea"/>
              </a:rPr>
              <a:t>单击编辑标题</a:t>
            </a:r>
            <a:endParaRPr>
              <a:sym typeface="+mn-ea"/>
            </a:endParaRPr>
          </a:p>
        </p:txBody>
      </p:sp>
      <p:cxnSp>
        <p:nvCxnSpPr>
          <p:cNvPr id="3145731" name="直接连接符 22"/>
          <p:cNvCxnSpPr/>
          <p:nvPr>
            <p:custDataLst>
              <p:tags r:id="rId7"/>
            </p:custDataLst>
          </p:nvPr>
        </p:nvCxnSpPr>
        <p:spPr>
          <a:xfrm>
            <a:off x="8512877" y="3940944"/>
            <a:ext cx="2767263" cy="0"/>
          </a:xfrm>
          <a:prstGeom prst="line">
            <a:avLst/>
          </a:prstGeom>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avLst/>
          </a:prstGeom>
          <a:noFill/>
        </p:spPr>
        <p:txBody>
          <a:bodyPr wrap="square" lIns="0" tIns="0" rIns="0" bIns="0" rtlCol="0" anchor="ctr">
            <a:normAutofit/>
          </a:bodyPr>
          <a:lstStyle>
            <a:lvl1pPr marL="0" marR="0" algn="r" defTabSz="914400" rtl="0" eaLnBrk="1" fontAlgn="auto" latinLnBrk="0" hangingPunct="1">
              <a:lnSpc>
                <a:spcPct val="100000"/>
              </a:lnSpc>
              <a:buClrTx/>
              <a:buSzTx/>
              <a:buFontTx/>
              <a:buNone/>
              <a:defRPr kumimoji="0" lang="zh-CN" altLang="en-US" sz="1600" b="0" i="0" u="none" strike="noStrike" kern="1200" cap="none" spc="0" normalizeH="0" baseline="0" noProof="1">
                <a:solidFill>
                  <a:schemeClr val="tx1"/>
                </a:solidFill>
                <a:latin typeface="+mj-ea"/>
                <a:ea typeface="+mj-ea"/>
                <a:cs typeface="MiSans" panose="00000500000000000000" charset="-122"/>
              </a:defRPr>
            </a:lvl1pPr>
          </a:lstStyle>
          <a:p>
            <a:pPr lvl="0" algn="r"/>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lang="zh-CN" altLang="en-US" smtClean="0"/>
              <a:t/>
            </a:fld>
            <a:endParaRPr lang="zh-CN" altLang="en-US"/>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lang="zh-CN" altLang="en-US"/>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pic>
        <p:nvPicPr>
          <p:cNvPr id="2097157" name="图片 8"/>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2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j-ea"/>
                <a:ea typeface="+mj-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j-ea"/>
                <a:ea typeface="+mj-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j-ea"/>
                <a:ea typeface="+mj-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j-ea"/>
                <a:ea typeface="+mj-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j-ea"/>
                <a:ea typeface="+mj-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pPr>
            <a:r>
              <a:rPr>
                <a:sym typeface="+mn-ea"/>
              </a:rPr>
              <a:t>单击此处编辑母版文本样式</a:t>
            </a:r>
            <a:endParaRPr>
              <a:sym typeface="+mn-ea"/>
            </a:endParaRPr>
          </a:p>
          <a:p>
            <a:pPr lvl="1">
              <a:spcBef>
                <a:spcPts val="1200"/>
              </a:spcBef>
              <a:spcAft>
                <a:spcPct val="0"/>
              </a:spcAft>
            </a:pPr>
            <a:r>
              <a:rPr err="1">
                <a:sym typeface="+mn-ea"/>
              </a:rPr>
              <a:t>第二级</a:t>
            </a:r>
            <a:endParaRPr>
              <a:sym typeface="+mn-ea"/>
            </a:endParaRPr>
          </a:p>
          <a:p>
            <a:pPr lvl="2">
              <a:spcBef>
                <a:spcPts val="1200"/>
              </a:spcBef>
              <a:spcAft>
                <a:spcPct val="0"/>
              </a:spcAft>
            </a:pPr>
            <a:r>
              <a:rPr err="1">
                <a:sym typeface="+mn-ea"/>
              </a:rPr>
              <a:t>第三级</a:t>
            </a:r>
            <a:endParaRPr>
              <a:sym typeface="+mn-ea"/>
            </a:endParaRPr>
          </a:p>
          <a:p>
            <a:pPr lvl="3">
              <a:spcBef>
                <a:spcPts val="1200"/>
              </a:spcBef>
              <a:spcAft>
                <a:spcPct val="0"/>
              </a:spcAft>
            </a:pPr>
            <a:r>
              <a:rPr err="1">
                <a:sym typeface="+mn-ea"/>
              </a:rPr>
              <a:t>第四级</a:t>
            </a:r>
            <a:endParaRPr>
              <a:sym typeface="+mn-ea"/>
            </a:endParaRPr>
          </a:p>
          <a:p>
            <a:pPr lvl="4">
              <a:spcBef>
                <a:spcPts val="1200"/>
              </a:spcBef>
              <a:spcAft>
                <a:spcPct val="0"/>
              </a:spcAft>
            </a:pPr>
            <a:r>
              <a:rPr err="1">
                <a:sym typeface="+mn-ea"/>
              </a:rPr>
              <a:t>第五级</a:t>
            </a:r>
            <a:endParaRPr>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686" name="页脚占位符 4"/>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pic>
        <p:nvPicPr>
          <p:cNvPr id="2097159" name="图片 20" descr="图片包含 游戏机, 灯光, 帽子  描述已自动生成"/>
          <p:cNvPicPr>
            <a:picLocks noChangeAspect="1"/>
          </p:cNvPicPr>
          <p:nvPr>
            <p:custDataLst>
              <p:tags r:id="rId2"/>
            </p:custDataLst>
          </p:nvPr>
        </p:nvPicPr>
        <p:blipFill>
          <a:blip r:embed="rId1">
            <a:clrChange>
              <a:clrFrom>
                <a:srgbClr val="1B0E60"/>
              </a:clrFrom>
              <a:clrTo>
                <a:srgbClr val="1B0E60">
                  <a:alpha val="0"/>
                </a:srgbClr>
              </a:clrTo>
            </a:clrChange>
          </a:blip>
          <a:stretch>
            <a:fillRect/>
          </a:stretch>
        </p:blipFill>
        <p:spPr>
          <a:xfrm flipH="1">
            <a:off x="3344778" y="0"/>
            <a:ext cx="8847221" cy="4975261"/>
          </a:xfrm>
          <a:custGeom>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p:nvPr>
            <p:custDataLst>
              <p:tags r:id="rId3"/>
            </p:custDataLst>
          </p:nvPr>
        </p:nvCxnSpPr>
        <p:spPr>
          <a:xfrm>
            <a:off x="735013" y="6228346"/>
            <a:ext cx="10721975"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en-US" altLang="zh-CN" sz="1200" b="0" i="0" u="none" strike="noStrike" kern="1200" cap="none" spc="300" normalizeH="0" baseline="0" noProof="1">
                <a:solidFill>
                  <a:schemeClr val="accent2"/>
                </a:solidFill>
                <a:latin typeface="+mj-ea"/>
                <a:ea typeface="+mj-ea"/>
                <a:cs typeface="MiSans" panose="00000500000000000000" charset="-122"/>
              </a:defRPr>
            </a:lvl1pPr>
          </a:lstStyle>
          <a:p>
            <a:pPr lvl="0" algn="l"/>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avLst/>
          </a:prstGeom>
          <a:noFill/>
        </p:spPr>
        <p:txBody>
          <a:bodyPr wrap="square" lIns="0" tIns="0" rIns="0" bIns="0" rtlCol="0" anchor="b">
            <a:normAutofit/>
          </a:bodyPr>
          <a:lstStyle>
            <a:lvl1pPr marL="0" marR="0" algn="l" defTabSz="914400" rtl="0" eaLnBrk="1" fontAlgn="auto" latinLnBrk="0" hangingPunct="1">
              <a:lnSpc>
                <a:spcPct val="100000"/>
              </a:lnSpc>
              <a:buClrTx/>
              <a:buSzTx/>
              <a:buFontTx/>
              <a:buNone/>
              <a:defRPr kumimoji="0" lang="zh-CN" altLang="en-US" sz="6600" b="0" i="0" u="none" strike="noStrike" kern="1200" cap="none" spc="300" normalizeH="0" baseline="0" noProof="1">
                <a:gradFill>
                  <a:gsLst>
                    <a:gs pos="0">
                      <a:schemeClr val="accent1"/>
                    </a:gs>
                    <a:gs pos="100000">
                      <a:schemeClr val="accent2"/>
                    </a:gs>
                  </a:gsLst>
                  <a:lin ang="0" scaled="0"/>
                </a:gradFill>
                <a:latin typeface="+mj-ea"/>
                <a:ea typeface="+mj-ea"/>
                <a:cs typeface="+mj-ea"/>
              </a:defRPr>
            </a:lvl1pPr>
          </a:lstStyle>
          <a:p>
            <a:pPr lvl="0"/>
            <a:r>
              <a:rPr>
                <a:sym typeface="+mn-ea"/>
              </a:rPr>
              <a:t>单击编辑标题</a:t>
            </a:r>
            <a:endParaRPr>
              <a:sym typeface="+mn-ea"/>
            </a:endParaRPr>
          </a:p>
        </p:txBody>
      </p:sp>
      <p:cxnSp>
        <p:nvCxnSpPr>
          <p:cNvPr id="3145735" name="直接连接符 43"/>
          <p:cNvCxnSpPr/>
          <p:nvPr>
            <p:custDataLst>
              <p:tags r:id="rId6"/>
            </p:custDataLst>
          </p:nvPr>
        </p:nvCxnSpPr>
        <p:spPr>
          <a:xfrm>
            <a:off x="1845336" y="1807845"/>
            <a:ext cx="447040" cy="0"/>
          </a:xfrm>
          <a:prstGeom prst="line">
            <a:avLst/>
          </a:prstGeom>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lang="zh-CN" altLang="en-US" smtClean="0"/>
              <a:t/>
            </a:fld>
            <a:endParaRPr lang="zh-CN" altLang="en-US"/>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lang="zh-CN" altLang="en-US"/>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cxnSp>
        <p:nvCxnSpPr>
          <p:cNvPr id="3145737" name="直接连接符 22"/>
          <p:cNvCxnSpPr/>
          <p:nvPr>
            <p:custDataLst>
              <p:tags r:id="rId1"/>
            </p:custDataLst>
          </p:nvPr>
        </p:nvCxnSpPr>
        <p:spPr>
          <a:xfrm flipH="1">
            <a:off x="9185961" y="3519488"/>
            <a:ext cx="2529975" cy="0"/>
          </a:xfrm>
          <a:prstGeom prst="line">
            <a:avLst/>
          </a:prstGeom>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p:nvPr>
            <p:custDataLst>
              <p:tags r:id="rId2"/>
            </p:custDataLst>
          </p:nvPr>
        </p:nvCxnSpPr>
        <p:spPr>
          <a:xfrm>
            <a:off x="515176" y="3519488"/>
            <a:ext cx="2529975" cy="0"/>
          </a:xfrm>
          <a:prstGeom prst="line">
            <a:avLst/>
          </a:prstGeom>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4"/>
            </p:custDataLst>
          </p:nvPr>
        </p:nvPicPr>
        <p:blipFill>
          <a:blip r:embed="rId3"/>
          <a:srcRect l="47465" t="15910" r="3826" b="22729"/>
          <a:stretch>
            <a:fillRect/>
          </a:stretch>
        </p:blipFill>
        <p:spPr>
          <a:xfrm>
            <a:off x="17363" y="3737291"/>
            <a:ext cx="3271828" cy="3120709"/>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a:blip r:embed="rId3"/>
          <a:srcRect l="47465" t="15910" r="3826" b="22729"/>
          <a:stretch>
            <a:fillRect/>
          </a:stretch>
        </p:blipFill>
        <p:spPr>
          <a:xfrm flipH="1">
            <a:off x="8917323" y="3737291"/>
            <a:ext cx="3271828" cy="3120709"/>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avLst/>
          </a:prstGeom>
          <a:noFill/>
        </p:spPr>
        <p:txBody>
          <a:bodyPr wrap="square" lIns="0" tIns="0" rIns="0" bIns="0" rtlCol="0" anchor="ctr" anchorCtr="0">
            <a:normAutofit/>
          </a:bodyPr>
          <a:lstStyle>
            <a:lvl1pPr marL="0" marR="0" algn="ctr" defTabSz="914400" rtl="0" eaLnBrk="1" fontAlgn="auto" latinLnBrk="0" hangingPunct="1">
              <a:lnSpc>
                <a:spcPct val="100000"/>
              </a:lnSpc>
              <a:buClrTx/>
              <a:buSzTx/>
              <a:buFontTx/>
              <a:buNone/>
              <a:defRPr kumimoji="0" lang="en-US" altLang="zh-CN" sz="4800" b="0" i="0" u="none" strike="noStrike" kern="1200" cap="none" spc="300" normalizeH="0" baseline="0" noProof="1">
                <a:solidFill>
                  <a:schemeClr val="tx1"/>
                </a:solidFill>
                <a:latin typeface="+mj-ea"/>
                <a:ea typeface="+mj-ea"/>
                <a:cs typeface="MiSans" panose="00000500000000000000" charset="-122"/>
              </a:defRPr>
            </a:lvl1pPr>
          </a:lstStyle>
          <a:p>
            <a:pPr lvl="0" algn="ctr"/>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sz="5400" b="0" i="0" u="none" strike="noStrike" kern="1200" cap="none" spc="300" normalizeH="0" baseline="0" noProof="1" err="1">
                <a:gradFill>
                  <a:gsLst>
                    <a:gs pos="0">
                      <a:schemeClr val="accent1"/>
                    </a:gs>
                    <a:gs pos="100000">
                      <a:schemeClr val="accent2"/>
                    </a:gs>
                  </a:gsLst>
                  <a:lin ang="0" scaled="0"/>
                </a:gradFill>
                <a:latin typeface="+mj-ea"/>
                <a:ea typeface="+mj-ea"/>
                <a:cs typeface="+mj-ea"/>
              </a:defRPr>
            </a:lvl1pPr>
          </a:lstStyle>
          <a:p>
            <a:pPr lvl="0" algn="ctr"/>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06" name="页脚占位符 4"/>
          <p:cNvSpPr>
            <a:spLocks noGrp="1"/>
          </p:cNvSpPr>
          <p:nvPr>
            <p:ph type="ftr" sz="quarter" idx="11"/>
            <p:custDataLst>
              <p:tags r:id="rId9"/>
            </p:custDataLst>
          </p:nvPr>
        </p:nvSpPr>
        <p:spPr>
          <a:xfrm>
            <a:off x="4116000" y="6314400"/>
            <a:ext cx="3960000" cy="316800"/>
          </a:xfrm>
        </p:spPr>
        <p:txBody>
          <a:bodyPr/>
          <a:lstStyle/>
          <a:p>
            <a:endParaRPr lang="zh-CN" altLang="en-US"/>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pic>
        <p:nvPicPr>
          <p:cNvPr id="2097165" name="图片 10"/>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18" name="页脚占位符 5"/>
          <p:cNvSpPr>
            <a:spLocks noGrp="1"/>
          </p:cNvSpPr>
          <p:nvPr>
            <p:ph type="ftr" sz="quarter" idx="11"/>
            <p:custDataLst>
              <p:tags r:id="rId7"/>
            </p:custDataLst>
          </p:nvPr>
        </p:nvSpPr>
        <p:spPr>
          <a:xfrm>
            <a:off x="4116000" y="6314400"/>
            <a:ext cx="3960000" cy="316800"/>
          </a:xfrm>
        </p:spPr>
        <p:txBody>
          <a:bodyPr/>
          <a:lstStyle/>
          <a:p>
            <a:endParaRPr lang="zh-CN" altLang="en-US"/>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pic>
        <p:nvPicPr>
          <p:cNvPr id="2097167" name="图片 14"/>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34" name="页脚占位符 7"/>
          <p:cNvSpPr>
            <a:spLocks noGrp="1"/>
          </p:cNvSpPr>
          <p:nvPr>
            <p:ph type="ftr" sz="quarter" idx="11"/>
            <p:custDataLst>
              <p:tags r:id="rId9"/>
            </p:custDataLst>
          </p:nvPr>
        </p:nvSpPr>
        <p:spPr>
          <a:xfrm>
            <a:off x="4116000" y="6314400"/>
            <a:ext cx="3960000" cy="316800"/>
          </a:xfrm>
        </p:spPr>
        <p:txBody>
          <a:bodyPr/>
          <a:lstStyle/>
          <a:p>
            <a:endParaRPr lang="zh-CN" altLang="en-US"/>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pic>
        <p:nvPicPr>
          <p:cNvPr id="2097169" name="图片 6"/>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42" name="页脚占位符 3"/>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pic>
        <p:nvPicPr>
          <p:cNvPr id="2097171" name="图片 7"/>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1048748" name="页脚占位符 2"/>
          <p:cNvSpPr>
            <a:spLocks noGrp="1"/>
          </p:cNvSpPr>
          <p:nvPr>
            <p:ph type="ftr" sz="quarter" idx="11"/>
            <p:custDataLst>
              <p:tags r:id="rId4"/>
            </p:custDataLst>
          </p:nvPr>
        </p:nvSpPr>
        <p:spPr/>
        <p:txBody>
          <a:bodyPr/>
          <a:lstStyle/>
          <a:p>
            <a:endParaRPr lang="zh-CN" altLang="en-US"/>
          </a:p>
        </p:txBody>
      </p:sp>
      <p:sp>
        <p:nvSpPr>
          <p:cNvPr id="1048750" name="灯片编号占位符 3"/>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pic>
        <p:nvPicPr>
          <p:cNvPr id="2097173" name="图片 7"/>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56"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pic>
        <p:nvPicPr>
          <p:cNvPr id="2097175" name="图片 7"/>
          <p:cNvPicPr>
            <a:picLocks noChangeAspect="1"/>
          </p:cNvPicPr>
          <p:nvPr>
            <p:custDataLst>
              <p:tags r:id="rId2"/>
            </p:custDataLst>
          </p:nvPr>
        </p:nvPicPr>
        <p:blipFill>
          <a:blip r:embed="rId1">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1" i="0" u="none" strike="noStrike" kern="1200" cap="none" spc="300" normalizeH="0" baseline="0" noProof="1">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a:solidFill>
                  <a:schemeClr val="tx1"/>
                </a:solidFill>
                <a:latin typeface="+mn-ea"/>
                <a:ea typeface="+mn-ea"/>
                <a:cs typeface="MiSans" panose="00000500000000000000" charset="-122"/>
              </a:defRPr>
            </a:lvl1pPr>
          </a:lstStyle>
          <a:p>
            <a:pPr lvl="0" algn="l"/>
            <a:r>
              <a:rPr>
                <a:sym typeface="+mn-ea"/>
              </a:rPr>
              <a:t>单击此处编辑母版副标题样式</a:t>
            </a:r>
            <a:endParaRPr>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66" name="页脚占位符 3"/>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pic>
        <p:nvPicPr>
          <p:cNvPr id="2097177" name="图片 20" descr="图片包含 游戏机, 灯光, 帽子  描述已自动生成"/>
          <p:cNvPicPr>
            <a:picLocks noChangeAspect="1"/>
          </p:cNvPicPr>
          <p:nvPr>
            <p:custDataLst>
              <p:tags r:id="rId2"/>
            </p:custDataLst>
          </p:nvPr>
        </p:nvPicPr>
        <p:blipFill>
          <a:blip r:embed="rId1">
            <a:clrChange>
              <a:clrFrom>
                <a:srgbClr val="1B0E60"/>
              </a:clrFrom>
              <a:clrTo>
                <a:srgbClr val="1B0E60">
                  <a:alpha val="0"/>
                </a:srgbClr>
              </a:clrTo>
            </a:clrChange>
          </a:blip>
          <a:stretch>
            <a:fillRect/>
          </a:stretch>
        </p:blipFill>
        <p:spPr>
          <a:xfrm flipH="1">
            <a:off x="3120390" y="0"/>
            <a:ext cx="9071810" cy="5101559"/>
          </a:xfrm>
          <a:custGeom>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avLst/>
          </a:prstGeom>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en-US" altLang="zh-CN" sz="6600" b="0" i="0" u="none" strike="noStrike" kern="1200" cap="none" spc="300" normalizeH="0" baseline="0" noProof="1">
                <a:gradFill>
                  <a:gsLst>
                    <a:gs pos="0">
                      <a:schemeClr val="accent1"/>
                    </a:gs>
                    <a:gs pos="100000">
                      <a:schemeClr val="accent2"/>
                    </a:gs>
                  </a:gsLst>
                  <a:lin ang="0" scaled="0"/>
                </a:gradFill>
                <a:latin typeface="+mj-ea"/>
                <a:ea typeface="+mj-ea"/>
                <a:cs typeface="MiSans" panose="00000500000000000000" charset="-122"/>
              </a:defRPr>
            </a:lvl1pPr>
          </a:lstStyle>
          <a:p>
            <a:pPr lvl="0" algn="l"/>
            <a:r>
              <a:rPr err="1">
                <a:sym typeface="+mn-ea"/>
              </a:rPr>
              <a:t>编辑标题</a:t>
            </a:r>
            <a:endParaRPr>
              <a:sym typeface="+mn-ea"/>
            </a:endParaRPr>
          </a:p>
        </p:txBody>
      </p:sp>
      <p:cxnSp>
        <p:nvCxnSpPr>
          <p:cNvPr id="3145741" name="直接连接符 7"/>
          <p:cNvCxnSpPr/>
          <p:nvPr>
            <p:custDataLst>
              <p:tags r:id="rId5"/>
            </p:custDataLst>
          </p:nvPr>
        </p:nvCxnSpPr>
        <p:spPr>
          <a:xfrm>
            <a:off x="2780331" y="6132093"/>
            <a:ext cx="875411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zh-CN" altLang="en-US" sz="1600" b="0" i="0" u="none" strike="noStrike" kern="1200" cap="none" spc="0" normalizeH="0" baseline="0" noProof="1">
                <a:solidFill>
                  <a:schemeClr val="tx1"/>
                </a:solidFill>
                <a:latin typeface="+mn-ea"/>
                <a:ea typeface="+mn-ea"/>
                <a:cs typeface="MiSans" panose="00000500000000000000" charset="-122"/>
              </a:defRPr>
            </a:lvl1pPr>
          </a:lstStyle>
          <a:p>
            <a:pPr lvl="0" algn="l"/>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1048778" name="页脚占位符 4"/>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2.png" /><Relationship Id="rId13" Type="http://schemas.openxmlformats.org/officeDocument/2006/relationships/tags" Target="../tags/tag78.xml" /><Relationship Id="rId14" Type="http://schemas.openxmlformats.org/officeDocument/2006/relationships/tags" Target="../tags/tag79.xml" /><Relationship Id="rId15" Type="http://schemas.openxmlformats.org/officeDocument/2006/relationships/tags" Target="../tags/tag80.xml" /><Relationship Id="rId16" Type="http://schemas.openxmlformats.org/officeDocument/2006/relationships/tags" Target="../tags/tag81.xml" /><Relationship Id="rId17" Type="http://schemas.openxmlformats.org/officeDocument/2006/relationships/tags" Target="../tags/tag82.xml" /><Relationship Id="rId18" Type="http://schemas.openxmlformats.org/officeDocument/2006/relationships/tags" Target="../tags/tag83.xml" /><Relationship Id="rId19" Type="http://schemas.openxmlformats.org/officeDocument/2006/relationships/tags" Target="../tags/tag84.xml" /><Relationship Id="rId2" Type="http://schemas.openxmlformats.org/officeDocument/2006/relationships/slideLayout" Target="../slideLayouts/slideLayout13.xml" /><Relationship Id="rId20"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2"/>
      </p:bgRef>
    </p:bg>
    <p:spTree>
      <p:nvGrpSpPr>
        <p:cNvPr id="31" name=""/>
        <p:cNvGrpSpPr/>
        <p:nvPr/>
      </p:nvGrpSpPr>
      <p:grpSpPr>
        <a:xfrm>
          <a:off x="0" y="0"/>
          <a:ext cx="0" cy="0"/>
        </a:xfrm>
      </p:grpSpPr>
      <p:pic>
        <p:nvPicPr>
          <p:cNvPr id="2097153" name="图片 7"/>
          <p:cNvPicPr>
            <a:picLocks noChangeAspect="1"/>
          </p:cNvPicPr>
          <p:nvPr>
            <p:custDataLst>
              <p:tags r:id="rId13"/>
            </p:custDataLst>
          </p:nvPr>
        </p:nvPicPr>
        <p:blipFill>
          <a:blip r:embed="rId12">
            <a:alphaModFix amt="15000"/>
          </a:blip>
          <a:srcRect l="47465" t="15910" r="3826" b="22729"/>
          <a:stretch>
            <a:fillRect/>
          </a:stretch>
        </p:blipFill>
        <p:spPr>
          <a:xfrm flipH="1">
            <a:off x="7196455" y="2094230"/>
            <a:ext cx="4993005" cy="4763770"/>
          </a:xfrm>
          <a:custGeom>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defPPr>
              <a:defRPr lang="zh-CN"/>
            </a:defPPr>
            <a:lvl1pPr marL="0" algn="l" defTabSz="914400" rtl="0" eaLnBrk="1" latinLnBrk="0" hangingPunct="1">
              <a:defRPr sz="1800" kern="1200">
                <a:solidFill>
                  <a:schemeClr val="tx1"/>
                </a:solidFill>
                <a:latin typeface="MiSans"/>
                <a:ea typeface="MiSans"/>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defPPr>
              <a:defRPr lang="zh-CN"/>
            </a:defPPr>
            <a:lvl1pPr marL="0" algn="l" defTabSz="914400" rtl="0" eaLnBrk="1" latinLnBrk="0" hangingPunct="1">
              <a:defRPr sz="1800" kern="1200">
                <a:solidFill>
                  <a:schemeClr val="tx1"/>
                </a:solidFill>
                <a:latin typeface="MiSans"/>
                <a:ea typeface="MiSans"/>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defPPr>
              <a:defRPr lang="zh-CN"/>
            </a:defPPr>
            <a:lvl1pPr marL="0" algn="l" defTabSz="914400" rtl="0" eaLnBrk="1" latinLnBrk="0" hangingPunct="1">
              <a:defRPr sz="1800" kern="1200">
                <a:solidFill>
                  <a:schemeClr val="tx1"/>
                </a:solidFill>
                <a:latin typeface="MiSans"/>
                <a:ea typeface="MiSans"/>
                <a:cs typeface="MiSans" panose="00000500000000000000"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
            </a:fld>
            <a:endParaRPr lang="zh-CN" altLang="en-US"/>
          </a:p>
        </p:txBody>
      </p:sp>
      <p:sp>
        <p:nvSpPr>
          <p:cNvPr id="1048660" name="文本占位符 1"/>
          <p:cNvSpPr>
            <a:spLocks noGrp="1"/>
          </p:cNvSpPr>
          <p:nvPr>
            <p:ph type="body" idx="21"/>
            <p:custDataLst>
              <p:tags r:id="rId17"/>
            </p:custDataLst>
          </p:nvPr>
        </p:nvSpPr>
        <p:spPr>
          <a:xfrm>
            <a:off x="608399" y="1413194"/>
            <a:ext cx="10969199" cy="4763769"/>
          </a:xfrm>
          <a:prstGeom prst="rect">
            <a:avLst/>
          </a:prstGeom>
          <a:ln>
            <a:noFill/>
            <a:prstDash val="sysDash"/>
          </a:ln>
        </p:spPr>
        <p:txBody>
          <a:bodyPr vert="horz" lIns="90000" tIns="46800" rIns="90000" bIns="46800" rtlCol="0">
            <a:normAutofit/>
          </a:bodyPr>
          <a:lstStyle/>
          <a:p>
            <a:pPr marR="0" lvl="0">
              <a:spcBef>
                <a:spcPts val="1200"/>
              </a:spcBef>
              <a:spcAft>
                <a:spcPct val="0"/>
              </a:spcAft>
              <a:buClrTx/>
              <a:buSzTx/>
            </a:pPr>
            <a:r>
              <a:rPr lang="zh-CN" altLang="en-US"/>
              <a:t>单击此处编辑母版文本样式</a:t>
            </a:r>
            <a:endParaRPr lang="zh-CN" altLang="en-US"/>
          </a:p>
          <a:p>
            <a:pPr marR="0" lvl="1">
              <a:spcBef>
                <a:spcPts val="1200"/>
              </a:spcBef>
              <a:spcAft>
                <a:spcPct val="0"/>
              </a:spcAft>
              <a:tabLst>
                <a:tab pos="1609725"/>
              </a:tabLst>
            </a:pPr>
            <a:r>
              <a:rPr lang="zh-CN" altLang="en-US"/>
              <a:t>二级</a:t>
            </a:r>
            <a:endParaRPr lang="zh-CN" altLang="en-US"/>
          </a:p>
          <a:p>
            <a:pPr marR="0" lvl="2">
              <a:spcBef>
                <a:spcPts val="1200"/>
              </a:spcBef>
              <a:spcAft>
                <a:spcPct val="0"/>
              </a:spcAft>
            </a:pPr>
            <a:r>
              <a:rPr lang="zh-CN" altLang="en-US"/>
              <a:t>三级</a:t>
            </a:r>
            <a:endParaRPr lang="zh-CN" altLang="en-US"/>
          </a:p>
          <a:p>
            <a:pPr marR="0" lvl="3">
              <a:spcBef>
                <a:spcPts val="1200"/>
              </a:spcBef>
              <a:spcAft>
                <a:spcPct val="0"/>
              </a:spcAft>
            </a:pPr>
            <a:r>
              <a:rPr lang="zh-CN" altLang="en-US"/>
              <a:t>四级</a:t>
            </a:r>
            <a:endParaRPr lang="zh-CN" altLang="en-US"/>
          </a:p>
          <a:p>
            <a:pPr marR="0" lvl="4">
              <a:spcBef>
                <a:spcPts val="1200"/>
              </a:spcBef>
              <a:spcAft>
                <a:spcPct val="0"/>
              </a:spcAft>
            </a:pPr>
            <a:r>
              <a:rPr lang="zh-CN" altLang="en-US"/>
              <a:t>五级</a:t>
            </a:r>
            <a:endParaRPr lang="zh-CN" altLang="en-US"/>
          </a:p>
        </p:txBody>
      </p:sp>
      <p:sp>
        <p:nvSpPr>
          <p:cNvPr id="1048662" name="标题占位符 2"/>
          <p:cNvSpPr>
            <a:spLocks noGrp="1"/>
          </p:cNvSpPr>
          <p:nvPr>
            <p:ph type="title"/>
            <p:custDataLst>
              <p:tags r:id="rId18"/>
            </p:custDataLst>
          </p:nvPr>
        </p:nvSpPr>
        <p:spPr>
          <a:xfrm>
            <a:off x="608399" y="365125"/>
            <a:ext cx="10969199" cy="979581"/>
          </a:xfrm>
          <a:prstGeom prst="rect">
            <a:avLst/>
          </a:prstGeom>
          <a:noFill/>
          <a:ln>
            <a:noFill/>
            <a:prstDash val="sysDash"/>
          </a:ln>
        </p:spPr>
        <p:txBody>
          <a:bodyPr vert="horz" wrap="square" lIns="91440" tIns="45720" rIns="91440" bIns="45720" rtlCol="0" anchor="ctr">
            <a:normAutofit/>
          </a:bodyPr>
          <a:lstStyle/>
          <a:p>
            <a:pPr marL="0" marR="0" lvl="0">
              <a:buClrTx/>
              <a:buSzTx/>
              <a:buFontTx/>
            </a:pPr>
            <a:r>
              <a:rPr lang="zh-CN" altLang="en-US"/>
              <a:t>单击此处编辑母版标题样式</a:t>
            </a:r>
            <a:endParaRPr lang="zh-CN" altLang="en-US"/>
          </a:p>
        </p:txBody>
      </p:sp>
      <p:sp>
        <p:nvSpPr>
          <p:cNvPr id="1048664" name="KSO_TEMPLATE" hidden="1"/>
          <p:cNvSpPr/>
          <p:nvPr userDrawn="1">
            <p:custDataLst>
              <p:tags r:id="rId19"/>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dk1" tx1="lt1" bg2="dk2" tx2="lt2" accent1="accent1" accent2="accent2" accent3="accent3" accent4="accent4" accent5="accent5" accent6="accent6" hlink="hlink" folHlink="folHlink"/>
  <p:sldLayoutIdLst>
    <p:sldLayoutId id="2147483660" r:id="rId1"/>
    <p:sldLayoutId id="2147489879" r:id="rId2"/>
    <p:sldLayoutId id="2147489880" r:id="rId3"/>
    <p:sldLayoutId id="2147489881" r:id="rId4"/>
    <p:sldLayoutId id="2147489882" r:id="rId5"/>
    <p:sldLayoutId id="2147489883" r:id="rId6"/>
    <p:sldLayoutId id="2147489884" r:id="rId7"/>
    <p:sldLayoutId id="2147489885" r:id="rId8"/>
    <p:sldLayoutId id="2147489886" r:id="rId9"/>
    <p:sldLayoutId id="2147489887" r:id="rId10"/>
    <p:sldLayoutId id="2147489888" r:id="rId11"/>
  </p:sldLayoutIdLst>
  <p:transition/>
  <p:timing/>
  <p:txStyles>
    <p:titleStyle>
      <a:lvl1pPr algn="l" defTabSz="914400" rtl="0" eaLnBrk="1" fontAlgn="auto" latinLnBrk="0" hangingPunct="1">
        <a:lnSpc>
          <a:spcPct val="100000"/>
        </a:lnSpc>
        <a:spcBef>
          <a:spcPct val="0"/>
        </a:spcBef>
        <a:buNone/>
        <a:defRPr kumimoji="0" lang="zh-CN" altLang="en-US" sz="3600" b="0" i="0" u="none" strike="noStrike" kern="1200" cap="none" spc="300" normalizeH="0" baseline="0"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800" b="0" i="0" u="none" strike="noStrike" kern="1200" cap="none" spc="150" normalizeH="0" baseline="0">
          <a:ln>
            <a:noFill/>
            <a:prstDash val="sysDot"/>
          </a:ln>
          <a:solidFill>
            <a:schemeClr val="tx1"/>
          </a:solidFill>
          <a:latin typeface="+mn-ea"/>
          <a:ea typeface="+mn-ea"/>
          <a:cs typeface="MiSans" panose="00000500000000000000" charset="-122"/>
        </a:defRPr>
      </a:lvl1pPr>
      <a:lvl2pPr marL="685800" indent="-228600" algn="l" defTabSz="914400" rtl="0" eaLnBrk="1" fontAlgn="auto" latinLnBrk="0" hangingPunct="1">
        <a:lnSpc>
          <a:spcPct val="120000"/>
        </a:lnSpc>
        <a:spcBef>
          <a:spcPct val="0"/>
        </a:spcBef>
        <a:spcAft>
          <a:spcPts val="600"/>
        </a:spcAft>
        <a:buFont typeface="Arial" pitchFamily="34" charset="0"/>
        <a:buChar char="●"/>
        <a:tabLst>
          <a:tab pos="1609725"/>
        </a:tabLst>
        <a:defRPr kumimoji="0" lang="zh-CN" altLang="en-US" sz="1600" b="0" i="0" u="none" strike="noStrike" kern="1200" cap="none" spc="150" normalizeH="0" baseline="0">
          <a:solidFill>
            <a:schemeClr val="tx1"/>
          </a:solidFill>
          <a:latin typeface="+mn-ea"/>
          <a:ea typeface="+mn-ea"/>
          <a:cs typeface="MiSans" panose="00000500000000000000" charset="-122"/>
        </a:defRPr>
      </a:lvl2pPr>
      <a:lvl3pPr marL="1143000" indent="-228600" algn="l" defTabSz="914400" rtl="0" eaLnBrk="1" fontAlgn="auto" latinLnBrk="0" hangingPunct="1">
        <a:lnSpc>
          <a:spcPct val="120000"/>
        </a:lnSpc>
        <a:spcBef>
          <a:spcPct val="0"/>
        </a:spcBef>
        <a:spcAft>
          <a:spcPts val="600"/>
        </a:spcAft>
        <a:buFont typeface="Arial" pitchFamily="34" charset="0"/>
        <a:buChar char="●"/>
        <a:defRPr kumimoji="0" lang="zh-CN" altLang="en-US" sz="1600" b="0" i="0" u="none" strike="noStrike" kern="1200" cap="none" spc="150" normalizeH="0" baseline="0">
          <a:solidFill>
            <a:schemeClr val="tx1"/>
          </a:solidFill>
          <a:latin typeface="+mn-ea"/>
          <a:ea typeface="+mn-ea"/>
          <a:cs typeface="MiSans" panose="00000500000000000000" charset="-122"/>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kumimoji="0" lang="zh-CN" altLang="en-US" sz="1400" b="0" i="0" u="none" strike="noStrike" kern="1200" cap="none" spc="150" normalizeH="0" baseline="0">
          <a:solidFill>
            <a:schemeClr val="tx1"/>
          </a:solidFill>
          <a:latin typeface="+mn-ea"/>
          <a:ea typeface="+mn-ea"/>
          <a:cs typeface="MiSans" panose="00000500000000000000" charset="-122"/>
        </a:defRPr>
      </a:lvl4pPr>
      <a:lvl5pPr marL="2057400" indent="-228600" algn="l" defTabSz="914400" rtl="0" eaLnBrk="1" fontAlgn="auto" latinLnBrk="0" hangingPunct="1">
        <a:lnSpc>
          <a:spcPct val="120000"/>
        </a:lnSpc>
        <a:spcBef>
          <a:spcPct val="0"/>
        </a:spcBef>
        <a:spcAft>
          <a:spcPts val="300"/>
        </a:spcAft>
        <a:buFont typeface="Arial" pitchFamily="34" charset="0"/>
        <a:buChar char="•"/>
        <a:defRPr kumimoji="0" lang="zh-CN" altLang="en-US" sz="1400" b="0" i="0" u="none" strike="noStrike" kern="1200" cap="none" spc="150" normalizeH="0" baseline="0">
          <a:solidFill>
            <a:schemeClr val="tx1"/>
          </a:solidFill>
          <a:latin typeface="+mn-ea"/>
          <a:ea typeface="+mn-ea"/>
          <a:cs typeface="MiSans" panose="00000500000000000000" charset="-122"/>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tags" Target="../tags/tag85.xml" /><Relationship Id="rId4" Type="http://schemas.openxmlformats.org/officeDocument/2006/relationships/tags" Target="../tags/tag86.xml" /><Relationship Id="rId5" Type="http://schemas.openxmlformats.org/officeDocument/2006/relationships/tags" Target="../tags/tag87.xml" /><Relationship Id="rId6" Type="http://schemas.openxmlformats.org/officeDocument/2006/relationships/tags" Target="../tags/tag88.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96.xml" /><Relationship Id="rId11" Type="http://schemas.openxmlformats.org/officeDocument/2006/relationships/tags" Target="../tags/tag97.xml" /><Relationship Id="rId12" Type="http://schemas.openxmlformats.org/officeDocument/2006/relationships/tags" Target="../tags/tag98.xml" /><Relationship Id="rId13" Type="http://schemas.openxmlformats.org/officeDocument/2006/relationships/tags" Target="../tags/tag99.xml" /><Relationship Id="rId14" Type="http://schemas.openxmlformats.org/officeDocument/2006/relationships/tags" Target="../tags/tag100.xml" /><Relationship Id="rId15" Type="http://schemas.openxmlformats.org/officeDocument/2006/relationships/tags" Target="../tags/tag101.xml" /><Relationship Id="rId16" Type="http://schemas.openxmlformats.org/officeDocument/2006/relationships/tags" Target="../tags/tag102.xml" /><Relationship Id="rId17" Type="http://schemas.openxmlformats.org/officeDocument/2006/relationships/tags" Target="../tags/tag103.xml" /><Relationship Id="rId18" Type="http://schemas.openxmlformats.org/officeDocument/2006/relationships/tags" Target="../tags/tag104.xml" /><Relationship Id="rId19" Type="http://schemas.openxmlformats.org/officeDocument/2006/relationships/tags" Target="../tags/tag105.xml" /><Relationship Id="rId2" Type="http://schemas.openxmlformats.org/officeDocument/2006/relationships/notesSlide" Target="../notesSlides/notesSlide2.xml" /><Relationship Id="rId20" Type="http://schemas.openxmlformats.org/officeDocument/2006/relationships/tags" Target="../tags/tag106.xml" /><Relationship Id="rId21" Type="http://schemas.openxmlformats.org/officeDocument/2006/relationships/tags" Target="../tags/tag107.xml" /><Relationship Id="rId22" Type="http://schemas.openxmlformats.org/officeDocument/2006/relationships/tags" Target="../tags/tag108.xml" /><Relationship Id="rId23" Type="http://schemas.openxmlformats.org/officeDocument/2006/relationships/tags" Target="../tags/tag109.xml" /><Relationship Id="rId3" Type="http://schemas.openxmlformats.org/officeDocument/2006/relationships/tags" Target="../tags/tag89.xml" /><Relationship Id="rId4" Type="http://schemas.openxmlformats.org/officeDocument/2006/relationships/tags" Target="../tags/tag90.xml" /><Relationship Id="rId5" Type="http://schemas.openxmlformats.org/officeDocument/2006/relationships/tags" Target="../tags/tag91.xml" /><Relationship Id="rId6" Type="http://schemas.openxmlformats.org/officeDocument/2006/relationships/tags" Target="../tags/tag92.xml" /><Relationship Id="rId7" Type="http://schemas.openxmlformats.org/officeDocument/2006/relationships/tags" Target="../tags/tag93.xml" /><Relationship Id="rId8" Type="http://schemas.openxmlformats.org/officeDocument/2006/relationships/tags" Target="../tags/tag94.xml" /><Relationship Id="rId9" Type="http://schemas.openxmlformats.org/officeDocument/2006/relationships/tags" Target="../tags/tag9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10.xml" /><Relationship Id="rId3" Type="http://schemas.openxmlformats.org/officeDocument/2006/relationships/tags" Target="../tags/tag111.xml" /><Relationship Id="rId4" Type="http://schemas.openxmlformats.org/officeDocument/2006/relationships/tags" Target="../tags/tag1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13.xml" /><Relationship Id="rId3" Type="http://schemas.openxmlformats.org/officeDocument/2006/relationships/tags" Target="../tags/tag114.xml" /><Relationship Id="rId4" Type="http://schemas.openxmlformats.org/officeDocument/2006/relationships/tags" Target="../tags/tag1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24.xml" /><Relationship Id="rId11" Type="http://schemas.openxmlformats.org/officeDocument/2006/relationships/tags" Target="../tags/tag125.xml" /><Relationship Id="rId12" Type="http://schemas.openxmlformats.org/officeDocument/2006/relationships/tags" Target="../tags/tag126.xml" /><Relationship Id="rId13" Type="http://schemas.openxmlformats.org/officeDocument/2006/relationships/tags" Target="../tags/tag127.xml" /><Relationship Id="rId2" Type="http://schemas.openxmlformats.org/officeDocument/2006/relationships/tags" Target="../tags/tag116.xml" /><Relationship Id="rId3" Type="http://schemas.openxmlformats.org/officeDocument/2006/relationships/tags" Target="../tags/tag117.xml" /><Relationship Id="rId4" Type="http://schemas.openxmlformats.org/officeDocument/2006/relationships/tags" Target="../tags/tag118.xml" /><Relationship Id="rId5" Type="http://schemas.openxmlformats.org/officeDocument/2006/relationships/tags" Target="../tags/tag119.xml" /><Relationship Id="rId6" Type="http://schemas.openxmlformats.org/officeDocument/2006/relationships/tags" Target="../tags/tag120.xml" /><Relationship Id="rId7" Type="http://schemas.openxmlformats.org/officeDocument/2006/relationships/tags" Target="../tags/tag121.xml" /><Relationship Id="rId8" Type="http://schemas.openxmlformats.org/officeDocument/2006/relationships/tags" Target="../tags/tag122.xml" /><Relationship Id="rId9" Type="http://schemas.openxmlformats.org/officeDocument/2006/relationships/tags" Target="../tags/tag12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36.xml" /><Relationship Id="rId11" Type="http://schemas.openxmlformats.org/officeDocument/2006/relationships/tags" Target="../tags/tag137.xml" /><Relationship Id="rId12" Type="http://schemas.openxmlformats.org/officeDocument/2006/relationships/tags" Target="../tags/tag138.xml" /><Relationship Id="rId13" Type="http://schemas.openxmlformats.org/officeDocument/2006/relationships/tags" Target="../tags/tag139.xml" /><Relationship Id="rId2" Type="http://schemas.openxmlformats.org/officeDocument/2006/relationships/tags" Target="../tags/tag128.xml" /><Relationship Id="rId3" Type="http://schemas.openxmlformats.org/officeDocument/2006/relationships/tags" Target="../tags/tag129.xml" /><Relationship Id="rId4" Type="http://schemas.openxmlformats.org/officeDocument/2006/relationships/tags" Target="../tags/tag130.xml" /><Relationship Id="rId5" Type="http://schemas.openxmlformats.org/officeDocument/2006/relationships/tags" Target="../tags/tag131.xml" /><Relationship Id="rId6" Type="http://schemas.openxmlformats.org/officeDocument/2006/relationships/tags" Target="../tags/tag132.xml" /><Relationship Id="rId7" Type="http://schemas.openxmlformats.org/officeDocument/2006/relationships/tags" Target="../tags/tag133.xml" /><Relationship Id="rId8" Type="http://schemas.openxmlformats.org/officeDocument/2006/relationships/tags" Target="../tags/tag134.xml" /><Relationship Id="rId9" Type="http://schemas.openxmlformats.org/officeDocument/2006/relationships/tags" Target="../tags/tag13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48.xml" /><Relationship Id="rId11" Type="http://schemas.openxmlformats.org/officeDocument/2006/relationships/tags" Target="../tags/tag149.xml" /><Relationship Id="rId12" Type="http://schemas.openxmlformats.org/officeDocument/2006/relationships/tags" Target="../tags/tag150.xml" /><Relationship Id="rId13" Type="http://schemas.openxmlformats.org/officeDocument/2006/relationships/tags" Target="../tags/tag151.xml" /><Relationship Id="rId2" Type="http://schemas.openxmlformats.org/officeDocument/2006/relationships/tags" Target="../tags/tag140.xml" /><Relationship Id="rId3" Type="http://schemas.openxmlformats.org/officeDocument/2006/relationships/tags" Target="../tags/tag141.xml" /><Relationship Id="rId4" Type="http://schemas.openxmlformats.org/officeDocument/2006/relationships/tags" Target="../tags/tag142.xml" /><Relationship Id="rId5" Type="http://schemas.openxmlformats.org/officeDocument/2006/relationships/tags" Target="../tags/tag143.xml" /><Relationship Id="rId6" Type="http://schemas.openxmlformats.org/officeDocument/2006/relationships/tags" Target="../tags/tag144.xml" /><Relationship Id="rId7" Type="http://schemas.openxmlformats.org/officeDocument/2006/relationships/tags" Target="../tags/tag145.xml" /><Relationship Id="rId8" Type="http://schemas.openxmlformats.org/officeDocument/2006/relationships/tags" Target="../tags/tag146.xml" /><Relationship Id="rId9" Type="http://schemas.openxmlformats.org/officeDocument/2006/relationships/tags" Target="../tags/tag14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52.xml" /><Relationship Id="rId3" Type="http://schemas.openxmlformats.org/officeDocument/2006/relationships/tags" Target="../tags/tag153.xml" /><Relationship Id="rId4" Type="http://schemas.openxmlformats.org/officeDocument/2006/relationships/tags" Target="../tags/tag15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3.xml" /><Relationship Id="rId11" Type="http://schemas.openxmlformats.org/officeDocument/2006/relationships/tags" Target="../tags/tag164.xml" /><Relationship Id="rId12" Type="http://schemas.openxmlformats.org/officeDocument/2006/relationships/tags" Target="../tags/tag165.xml" /><Relationship Id="rId13" Type="http://schemas.openxmlformats.org/officeDocument/2006/relationships/tags" Target="../tags/tag166.xml" /><Relationship Id="rId2" Type="http://schemas.openxmlformats.org/officeDocument/2006/relationships/tags" Target="../tags/tag155.xml" /><Relationship Id="rId3" Type="http://schemas.openxmlformats.org/officeDocument/2006/relationships/tags" Target="../tags/tag156.xml" /><Relationship Id="rId4" Type="http://schemas.openxmlformats.org/officeDocument/2006/relationships/tags" Target="../tags/tag157.xml" /><Relationship Id="rId5" Type="http://schemas.openxmlformats.org/officeDocument/2006/relationships/tags" Target="../tags/tag158.xml" /><Relationship Id="rId6" Type="http://schemas.openxmlformats.org/officeDocument/2006/relationships/tags" Target="../tags/tag159.xml" /><Relationship Id="rId7" Type="http://schemas.openxmlformats.org/officeDocument/2006/relationships/tags" Target="../tags/tag160.xml" /><Relationship Id="rId8" Type="http://schemas.openxmlformats.org/officeDocument/2006/relationships/tags" Target="../tags/tag161.xml" /><Relationship Id="rId9" Type="http://schemas.openxmlformats.org/officeDocument/2006/relationships/tags" Target="../tags/tag16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67.xml" /><Relationship Id="rId3" Type="http://schemas.openxmlformats.org/officeDocument/2006/relationships/tags" Target="../tags/tag168.xml" /><Relationship Id="rId4" Type="http://schemas.openxmlformats.org/officeDocument/2006/relationships/tags" Target="../tags/tag169.xml" /><Relationship Id="rId5" Type="http://schemas.openxmlformats.org/officeDocument/2006/relationships/tags" Target="../tags/tag170.xml" /><Relationship Id="rId6" Type="http://schemas.openxmlformats.org/officeDocument/2006/relationships/tags" Target="../tags/tag171.xml" /><Relationship Id="rId7" Type="http://schemas.openxmlformats.org/officeDocument/2006/relationships/tags" Target="../tags/tag172.xml" /><Relationship Id="rId8" Type="http://schemas.openxmlformats.org/officeDocument/2006/relationships/tags" Target="../tags/tag173.xml" /><Relationship Id="rId9" Type="http://schemas.openxmlformats.org/officeDocument/2006/relationships/tags" Target="../tags/tag17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83.xml" /><Relationship Id="rId11" Type="http://schemas.openxmlformats.org/officeDocument/2006/relationships/tags" Target="../tags/tag184.xml" /><Relationship Id="rId12" Type="http://schemas.openxmlformats.org/officeDocument/2006/relationships/tags" Target="../tags/tag185.xml" /><Relationship Id="rId13" Type="http://schemas.openxmlformats.org/officeDocument/2006/relationships/tags" Target="../tags/tag186.xml" /><Relationship Id="rId14" Type="http://schemas.openxmlformats.org/officeDocument/2006/relationships/tags" Target="../tags/tag187.xml" /><Relationship Id="rId15" Type="http://schemas.openxmlformats.org/officeDocument/2006/relationships/tags" Target="../tags/tag188.xml" /><Relationship Id="rId16" Type="http://schemas.openxmlformats.org/officeDocument/2006/relationships/tags" Target="../tags/tag189.xml" /><Relationship Id="rId17" Type="http://schemas.openxmlformats.org/officeDocument/2006/relationships/tags" Target="../tags/tag190.xml" /><Relationship Id="rId18" Type="http://schemas.openxmlformats.org/officeDocument/2006/relationships/tags" Target="../tags/tag191.xml" /><Relationship Id="rId19" Type="http://schemas.openxmlformats.org/officeDocument/2006/relationships/tags" Target="../tags/tag192.xml" /><Relationship Id="rId2" Type="http://schemas.openxmlformats.org/officeDocument/2006/relationships/tags" Target="../tags/tag175.xml" /><Relationship Id="rId20" Type="http://schemas.openxmlformats.org/officeDocument/2006/relationships/tags" Target="../tags/tag193.xml" /><Relationship Id="rId21" Type="http://schemas.openxmlformats.org/officeDocument/2006/relationships/tags" Target="../tags/tag194.xml" /><Relationship Id="rId22" Type="http://schemas.openxmlformats.org/officeDocument/2006/relationships/tags" Target="../tags/tag195.xml" /><Relationship Id="rId23" Type="http://schemas.openxmlformats.org/officeDocument/2006/relationships/tags" Target="../tags/tag196.xml" /><Relationship Id="rId24" Type="http://schemas.openxmlformats.org/officeDocument/2006/relationships/tags" Target="../tags/tag197.xml" /><Relationship Id="rId25" Type="http://schemas.openxmlformats.org/officeDocument/2006/relationships/tags" Target="../tags/tag198.xml" /><Relationship Id="rId26" Type="http://schemas.openxmlformats.org/officeDocument/2006/relationships/tags" Target="../tags/tag199.xml" /><Relationship Id="rId27" Type="http://schemas.openxmlformats.org/officeDocument/2006/relationships/tags" Target="../tags/tag200.xml" /><Relationship Id="rId28" Type="http://schemas.openxmlformats.org/officeDocument/2006/relationships/tags" Target="../tags/tag201.xml" /><Relationship Id="rId29" Type="http://schemas.openxmlformats.org/officeDocument/2006/relationships/tags" Target="../tags/tag202.xml" /><Relationship Id="rId3" Type="http://schemas.openxmlformats.org/officeDocument/2006/relationships/tags" Target="../tags/tag176.xml" /><Relationship Id="rId30" Type="http://schemas.openxmlformats.org/officeDocument/2006/relationships/tags" Target="../tags/tag203.xml" /><Relationship Id="rId4" Type="http://schemas.openxmlformats.org/officeDocument/2006/relationships/tags" Target="../tags/tag177.xml" /><Relationship Id="rId5" Type="http://schemas.openxmlformats.org/officeDocument/2006/relationships/tags" Target="../tags/tag178.xml" /><Relationship Id="rId6" Type="http://schemas.openxmlformats.org/officeDocument/2006/relationships/tags" Target="../tags/tag179.xml" /><Relationship Id="rId7" Type="http://schemas.openxmlformats.org/officeDocument/2006/relationships/tags" Target="../tags/tag180.xml" /><Relationship Id="rId8" Type="http://schemas.openxmlformats.org/officeDocument/2006/relationships/tags" Target="../tags/tag181.xml" /><Relationship Id="rId9" Type="http://schemas.openxmlformats.org/officeDocument/2006/relationships/tags" Target="../tags/tag18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12.xml" /><Relationship Id="rId11" Type="http://schemas.openxmlformats.org/officeDocument/2006/relationships/tags" Target="../tags/tag213.xml" /><Relationship Id="rId12" Type="http://schemas.openxmlformats.org/officeDocument/2006/relationships/tags" Target="../tags/tag214.xml" /><Relationship Id="rId13" Type="http://schemas.openxmlformats.org/officeDocument/2006/relationships/tags" Target="../tags/tag215.xml" /><Relationship Id="rId2" Type="http://schemas.openxmlformats.org/officeDocument/2006/relationships/tags" Target="../tags/tag204.xml" /><Relationship Id="rId3" Type="http://schemas.openxmlformats.org/officeDocument/2006/relationships/tags" Target="../tags/tag205.xml" /><Relationship Id="rId4" Type="http://schemas.openxmlformats.org/officeDocument/2006/relationships/tags" Target="../tags/tag206.xml" /><Relationship Id="rId5" Type="http://schemas.openxmlformats.org/officeDocument/2006/relationships/tags" Target="../tags/tag207.xml" /><Relationship Id="rId6" Type="http://schemas.openxmlformats.org/officeDocument/2006/relationships/tags" Target="../tags/tag208.xml" /><Relationship Id="rId7" Type="http://schemas.openxmlformats.org/officeDocument/2006/relationships/tags" Target="../tags/tag209.xml" /><Relationship Id="rId8" Type="http://schemas.openxmlformats.org/officeDocument/2006/relationships/tags" Target="../tags/tag210.xml" /><Relationship Id="rId9" Type="http://schemas.openxmlformats.org/officeDocument/2006/relationships/tags" Target="../tags/tag21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16.xml" /><Relationship Id="rId3" Type="http://schemas.openxmlformats.org/officeDocument/2006/relationships/tags" Target="../tags/tag217.xml" /><Relationship Id="rId4" Type="http://schemas.openxmlformats.org/officeDocument/2006/relationships/tags" Target="../tags/tag21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27.xml" /><Relationship Id="rId11" Type="http://schemas.openxmlformats.org/officeDocument/2006/relationships/tags" Target="../tags/tag228.xml" /><Relationship Id="rId12" Type="http://schemas.openxmlformats.org/officeDocument/2006/relationships/tags" Target="../tags/tag229.xml" /><Relationship Id="rId13" Type="http://schemas.openxmlformats.org/officeDocument/2006/relationships/tags" Target="../tags/tag230.xml" /><Relationship Id="rId2" Type="http://schemas.openxmlformats.org/officeDocument/2006/relationships/tags" Target="../tags/tag219.xml" /><Relationship Id="rId3" Type="http://schemas.openxmlformats.org/officeDocument/2006/relationships/tags" Target="../tags/tag220.xml" /><Relationship Id="rId4" Type="http://schemas.openxmlformats.org/officeDocument/2006/relationships/tags" Target="../tags/tag221.xml" /><Relationship Id="rId5" Type="http://schemas.openxmlformats.org/officeDocument/2006/relationships/tags" Target="../tags/tag222.xml" /><Relationship Id="rId6" Type="http://schemas.openxmlformats.org/officeDocument/2006/relationships/tags" Target="../tags/tag223.xml" /><Relationship Id="rId7" Type="http://schemas.openxmlformats.org/officeDocument/2006/relationships/tags" Target="../tags/tag224.xml" /><Relationship Id="rId8" Type="http://schemas.openxmlformats.org/officeDocument/2006/relationships/tags" Target="../tags/tag225.xml" /><Relationship Id="rId9" Type="http://schemas.openxmlformats.org/officeDocument/2006/relationships/tags" Target="../tags/tag22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9801500305200602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文本占位符 5"/>
          <p:cNvSpPr>
            <a:spLocks noGrp="1"/>
          </p:cNvSpPr>
          <p:nvPr>
            <p:ph type="body" idx="4"/>
            <p:custDataLst>
              <p:tags r:id="rId3"/>
            </p:custDataLst>
          </p:nvPr>
        </p:nvSpPr>
        <p:spPr/>
        <p:txBody>
          <a:bodyPr/>
          <a:lstStyle/>
          <a:p>
            <a:r>
              <a:rPr lang="zh-CN" altLang="en-US"/>
              <a:t>a click to unlimited possibilities</a:t>
            </a:r>
            <a:endParaRPr lang="zh-CN" altLang="en-US"/>
          </a:p>
        </p:txBody>
      </p:sp>
      <p:sp>
        <p:nvSpPr>
          <p:cNvPr id="1048650" name="标题 6"/>
          <p:cNvSpPr>
            <a:spLocks noGrp="1"/>
          </p:cNvSpPr>
          <p:nvPr>
            <p:ph type="title" idx="3"/>
            <p:custDataLst>
              <p:tags r:id="rId4"/>
            </p:custDataLst>
          </p:nvPr>
        </p:nvSpPr>
        <p:spPr/>
        <p:txBody>
          <a:bodyPr>
            <a:normAutofit fontScale="90000"/>
          </a:bodyPr>
          <a:lstStyle/>
          <a:p>
            <a:r>
              <a:rPr lang="zh-CN" altLang="en-US"/>
              <a:t>仓储场地选择与区位优化研究</a:t>
            </a:r>
            <a:endParaRPr lang="zh-CN" altLang="en-US"/>
          </a:p>
        </p:txBody>
      </p:sp>
      <p:sp>
        <p:nvSpPr>
          <p:cNvPr id="1048652" name="文本占位符 7"/>
          <p:cNvSpPr>
            <a:spLocks noGrp="1"/>
          </p:cNvSpPr>
          <p:nvPr>
            <p:ph type="body" idx="1"/>
            <p:custDataLst>
              <p:tags r:id="rId5"/>
            </p:custDataLst>
          </p:nvPr>
        </p:nvSpPr>
        <p:spPr/>
        <p:txBody>
          <a:bodyPr/>
          <a:lstStyle/>
          <a:p>
            <a:r>
              <a:rPr lang="zh-CN" altLang="en-US"/>
              <a:t>汇报人：</a:t>
            </a:r>
            <a:r>
              <a:rPr lang="en-US" altLang="zh-CN"/>
              <a:t>XX</a:t>
            </a:r>
            <a:endParaRPr lang="zh-CN" altLang="en-US"/>
          </a:p>
        </p:txBody>
      </p:sp>
    </p:spTree>
    <p:custDataLst>
      <p:tags r:id="rId6"/>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796" name="文本占位符 2"/>
          <p:cNvSpPr>
            <a:spLocks noGrp="1"/>
          </p:cNvSpPr>
          <p:nvPr>
            <p:ph type="body" idx="3"/>
            <p:custDataLst>
              <p:tags r:id="rId3"/>
            </p:custDataLst>
          </p:nvPr>
        </p:nvSpPr>
        <p:spPr/>
        <p:txBody>
          <a:bodyPr/>
          <a:lstStyle/>
          <a:p>
            <a:r>
              <a:rPr lang="zh-CN" altLang="en-US"/>
              <a:t>CONTENTS</a:t>
            </a:r>
            <a:endParaRPr lang="zh-CN" altLang="en-US"/>
          </a:p>
        </p:txBody>
      </p:sp>
      <p:sp>
        <p:nvSpPr>
          <p:cNvPr id="1048798" name="标题 6"/>
          <p:cNvSpPr>
            <a:spLocks noGrp="1"/>
          </p:cNvSpPr>
          <p:nvPr>
            <p:ph type="title" idx="2"/>
            <p:custDataLst>
              <p:tags r:id="rId4"/>
            </p:custDataLst>
          </p:nvPr>
        </p:nvSpPr>
        <p:spPr/>
        <p:txBody>
          <a:bodyPr>
            <a:normAutofit fontScale="96970"/>
          </a:bodyPr>
          <a:lstStyle/>
          <a:p>
            <a:r>
              <a:rPr lang="zh-CN" altLang="en-US"/>
              <a:t>目录</a:t>
            </a:r>
            <a:endParaRPr lang="zh-CN" altLang="en-US"/>
          </a:p>
        </p:txBody>
      </p:sp>
      <p:sp>
        <p:nvSpPr>
          <p:cNvPr id="1048800" name="矩形: 圆角 17"/>
          <p:cNvSpPr/>
          <p:nvPr>
            <p:custDataLst>
              <p:tags r:id="rId5"/>
            </p:custDataLst>
          </p:nvPr>
        </p:nvSpPr>
        <p:spPr>
          <a:xfrm>
            <a:off x="46990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sz="1600">
              <a:cs typeface="MiSans" panose="00000500000000000000" charset="-122"/>
            </a:endParaRPr>
          </a:p>
        </p:txBody>
      </p:sp>
      <p:sp>
        <p:nvSpPr>
          <p:cNvPr id="1048802" name="序号"/>
          <p:cNvSpPr txBox="1"/>
          <p:nvPr>
            <p:custDataLst>
              <p:tags r:id="rId6"/>
            </p:custDataLst>
          </p:nvPr>
        </p:nvSpPr>
        <p:spPr>
          <a:xfrm>
            <a:off x="601980"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01.</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7"/>
            </p:custDataLst>
          </p:nvPr>
        </p:nvSpPr>
        <p:spPr>
          <a:xfrm>
            <a:off x="601980"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添加目录标题</a:t>
            </a:r>
            <a:endParaRPr lang="zh-CN" altLang="en-US" sz="1600" spc="300">
              <a:solidFill>
                <a:schemeClr val="tx1"/>
              </a:solidFill>
              <a:latin typeface="+mj-ea"/>
              <a:ea typeface="+mj-ea"/>
              <a:cs typeface="MiSans" panose="00000500000000000000" charset="-122"/>
            </a:endParaRPr>
          </a:p>
        </p:txBody>
      </p:sp>
      <p:sp>
        <p:nvSpPr>
          <p:cNvPr id="1048806" name="矩形: 圆角 7"/>
          <p:cNvSpPr/>
          <p:nvPr>
            <p:custDataLst>
              <p:tags r:id="rId8"/>
            </p:custDataLst>
          </p:nvPr>
        </p:nvSpPr>
        <p:spPr>
          <a:xfrm>
            <a:off x="2374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sz="1600">
              <a:cs typeface="MiSans" panose="00000500000000000000" charset="-122"/>
            </a:endParaRPr>
          </a:p>
        </p:txBody>
      </p:sp>
      <p:sp>
        <p:nvSpPr>
          <p:cNvPr id="1048808" name="序号"/>
          <p:cNvSpPr txBox="1"/>
          <p:nvPr>
            <p:custDataLst>
              <p:tags r:id="rId9"/>
            </p:custDataLst>
          </p:nvPr>
        </p:nvSpPr>
        <p:spPr>
          <a:xfrm>
            <a:off x="2506345"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02.</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10"/>
            </p:custDataLst>
          </p:nvPr>
        </p:nvSpPr>
        <p:spPr>
          <a:xfrm>
            <a:off x="2506345"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仓储场地选择的重要性</a:t>
            </a:r>
            <a:endParaRPr lang="zh-CN" altLang="en-US" sz="1600" spc="300">
              <a:solidFill>
                <a:schemeClr val="tx1"/>
              </a:solidFill>
              <a:latin typeface="+mj-ea"/>
              <a:ea typeface="+mj-ea"/>
              <a:cs typeface="MiSans" panose="00000500000000000000" charset="-122"/>
            </a:endParaRPr>
          </a:p>
        </p:txBody>
      </p:sp>
      <p:sp>
        <p:nvSpPr>
          <p:cNvPr id="1048812" name="矩形: 圆角 19"/>
          <p:cNvSpPr/>
          <p:nvPr>
            <p:custDataLst>
              <p:tags r:id="rId11"/>
            </p:custDataLst>
          </p:nvPr>
        </p:nvSpPr>
        <p:spPr>
          <a:xfrm>
            <a:off x="4279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sz="1600">
              <a:cs typeface="MiSans" panose="00000500000000000000" charset="-122"/>
            </a:endParaRPr>
          </a:p>
        </p:txBody>
      </p:sp>
      <p:sp>
        <p:nvSpPr>
          <p:cNvPr id="1048814" name="序号"/>
          <p:cNvSpPr txBox="1"/>
          <p:nvPr>
            <p:custDataLst>
              <p:tags r:id="rId12"/>
            </p:custDataLst>
          </p:nvPr>
        </p:nvSpPr>
        <p:spPr>
          <a:xfrm>
            <a:off x="4410710"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03.</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3"/>
            </p:custDataLst>
          </p:nvPr>
        </p:nvSpPr>
        <p:spPr>
          <a:xfrm>
            <a:off x="4410710"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仓储场地选择的影响因素</a:t>
            </a:r>
            <a:endParaRPr lang="zh-CN" altLang="en-US" sz="1600" spc="300">
              <a:solidFill>
                <a:schemeClr val="tx1"/>
              </a:solidFill>
              <a:latin typeface="+mj-ea"/>
              <a:ea typeface="+mj-ea"/>
              <a:cs typeface="MiSans" panose="00000500000000000000" charset="-122"/>
            </a:endParaRPr>
          </a:p>
        </p:txBody>
      </p:sp>
      <p:sp>
        <p:nvSpPr>
          <p:cNvPr id="1048818" name="矩形: 圆角 28"/>
          <p:cNvSpPr/>
          <p:nvPr>
            <p:custDataLst>
              <p:tags r:id="rId14"/>
            </p:custDataLst>
          </p:nvPr>
        </p:nvSpPr>
        <p:spPr>
          <a:xfrm>
            <a:off x="618363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sz="1600">
              <a:cs typeface="MiSans" panose="00000500000000000000" charset="-122"/>
            </a:endParaRPr>
          </a:p>
        </p:txBody>
      </p:sp>
      <p:sp>
        <p:nvSpPr>
          <p:cNvPr id="1048820" name="序号"/>
          <p:cNvSpPr txBox="1"/>
          <p:nvPr>
            <p:custDataLst>
              <p:tags r:id="rId15"/>
            </p:custDataLst>
          </p:nvPr>
        </p:nvSpPr>
        <p:spPr>
          <a:xfrm>
            <a:off x="6315075"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04.</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6"/>
            </p:custDataLst>
          </p:nvPr>
        </p:nvSpPr>
        <p:spPr>
          <a:xfrm>
            <a:off x="6315075"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仓储区位优化方法</a:t>
            </a:r>
            <a:endParaRPr lang="zh-CN" altLang="en-US" sz="1600" spc="300">
              <a:solidFill>
                <a:schemeClr val="tx1"/>
              </a:solidFill>
              <a:latin typeface="+mj-ea"/>
              <a:ea typeface="+mj-ea"/>
              <a:cs typeface="MiSans" panose="00000500000000000000" charset="-122"/>
            </a:endParaRPr>
          </a:p>
        </p:txBody>
      </p:sp>
      <p:sp>
        <p:nvSpPr>
          <p:cNvPr id="1048824" name="矩形: 圆角 37"/>
          <p:cNvSpPr/>
          <p:nvPr>
            <p:custDataLst>
              <p:tags r:id="rId17"/>
            </p:custDataLst>
          </p:nvPr>
        </p:nvSpPr>
        <p:spPr>
          <a:xfrm>
            <a:off x="8087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sz="1600">
              <a:cs typeface="MiSans" panose="00000500000000000000" charset="-122"/>
            </a:endParaRPr>
          </a:p>
        </p:txBody>
      </p:sp>
      <p:sp>
        <p:nvSpPr>
          <p:cNvPr id="1048826" name="序号"/>
          <p:cNvSpPr txBox="1"/>
          <p:nvPr>
            <p:custDataLst>
              <p:tags r:id="rId18"/>
            </p:custDataLst>
          </p:nvPr>
        </p:nvSpPr>
        <p:spPr>
          <a:xfrm>
            <a:off x="8220075"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05.</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9"/>
            </p:custDataLst>
          </p:nvPr>
        </p:nvSpPr>
        <p:spPr>
          <a:xfrm>
            <a:off x="8220075"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仓储区位优化的实践应用</a:t>
            </a:r>
            <a:endParaRPr lang="zh-CN" altLang="en-US" sz="1600" spc="300">
              <a:solidFill>
                <a:schemeClr val="tx1"/>
              </a:solidFill>
              <a:latin typeface="+mj-ea"/>
              <a:ea typeface="+mj-ea"/>
              <a:cs typeface="MiSans" panose="00000500000000000000" charset="-122"/>
            </a:endParaRPr>
          </a:p>
        </p:txBody>
      </p:sp>
      <p:sp>
        <p:nvSpPr>
          <p:cNvPr id="1048830" name="矩形: 圆角 45"/>
          <p:cNvSpPr/>
          <p:nvPr>
            <p:custDataLst>
              <p:tags r:id="rId20"/>
            </p:custDataLst>
          </p:nvPr>
        </p:nvSpPr>
        <p:spPr>
          <a:xfrm>
            <a:off x="9992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sz="1600">
              <a:cs typeface="MiSans" panose="00000500000000000000" charset="-122"/>
            </a:endParaRPr>
          </a:p>
        </p:txBody>
      </p:sp>
      <p:sp>
        <p:nvSpPr>
          <p:cNvPr id="1048832" name="序号"/>
          <p:cNvSpPr txBox="1"/>
          <p:nvPr>
            <p:custDataLst>
              <p:tags r:id="rId21"/>
            </p:custDataLst>
          </p:nvPr>
        </p:nvSpPr>
        <p:spPr>
          <a:xfrm>
            <a:off x="10124440" y="2971165"/>
            <a:ext cx="1457960" cy="593725"/>
          </a:xfrm>
          <a:prstGeom prst="rect">
            <a:avLst/>
          </a:prstGeom>
          <a:noFill/>
        </p:spPr>
        <p:txBody>
          <a:bodyPr wrap="square" lIns="0" tIns="0" rIns="0" bIns="0"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gradFill>
                  <a:gsLst>
                    <a:gs pos="0">
                      <a:schemeClr val="accent1"/>
                    </a:gs>
                    <a:gs pos="100000">
                      <a:schemeClr val="accent2"/>
                    </a:gs>
                  </a:gsLst>
                  <a:lin ang="2700000" scaled="0"/>
                </a:gradFill>
                <a:latin typeface="+mj-ea"/>
                <a:ea typeface="+mj-ea"/>
                <a:cs typeface="MiSans" panose="00000500000000000000" charset="-122"/>
              </a:rPr>
              <a:t>06.</a:t>
            </a:r>
            <a:endParaRPr lang="en-US" altLang="en-US" sz="2800">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34" name="标题"/>
          <p:cNvSpPr txBox="1"/>
          <p:nvPr>
            <p:custDataLst>
              <p:tags r:id="rId22"/>
            </p:custDataLst>
          </p:nvPr>
        </p:nvSpPr>
        <p:spPr>
          <a:xfrm>
            <a:off x="10124440" y="3735070"/>
            <a:ext cx="1552575" cy="1351915"/>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spc="300">
                <a:solidFill>
                  <a:schemeClr val="tx1"/>
                </a:solidFill>
                <a:latin typeface="+mj-ea"/>
                <a:ea typeface="+mj-ea"/>
                <a:cs typeface="MiSans" panose="00000500000000000000" charset="-122"/>
              </a:rPr>
              <a:t>仓储场地选择与区位优化的未来发展</a:t>
            </a:r>
            <a:endParaRPr lang="zh-CN" altLang="en-US" sz="1600" spc="300">
              <a:solidFill>
                <a:schemeClr val="tx1"/>
              </a:solidFill>
              <a:latin typeface="+mj-ea"/>
              <a:ea typeface="+mj-ea"/>
              <a:cs typeface="MiSans" panose="00000500000000000000" charset="-122"/>
            </a:endParaRPr>
          </a:p>
        </p:txBody>
      </p:sp>
    </p:spTree>
    <p:custDataLst>
      <p:tags r:id="rId23"/>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8868" name="文本占位符 3"/>
          <p:cNvSpPr>
            <a:spLocks noGrp="1"/>
          </p:cNvSpPr>
          <p:nvPr>
            <p:ph type="body" idx="2"/>
            <p:custDataLst>
              <p:tags r:id="rId2"/>
            </p:custDataLst>
          </p:nvPr>
        </p:nvSpPr>
        <p:spPr/>
        <p:txBody>
          <a:bodyPr/>
          <a:lstStyle/>
          <a:p>
            <a:r>
              <a:rPr lang="zh-CN" altLang="en-US"/>
              <a:t>PART ONE</a:t>
            </a:r>
            <a:endParaRPr lang="zh-CN" altLang="en-US"/>
          </a:p>
        </p:txBody>
      </p:sp>
      <p:sp>
        <p:nvSpPr>
          <p:cNvPr id="1048870" name="标题 4"/>
          <p:cNvSpPr>
            <a:spLocks noGrp="1"/>
          </p:cNvSpPr>
          <p:nvPr>
            <p:ph type="title" idx="1"/>
            <p:custDataLst>
              <p:tags r:id="rId3"/>
            </p:custDataLst>
          </p:nvPr>
        </p:nvSpPr>
        <p:spPr/>
        <p:txBody>
          <a:bodyPr/>
          <a:lstStyle/>
          <a:p>
            <a:r>
              <a:rPr lang="zh-CN" altLang="en-US"/>
              <a:t>单击添加章节标题</a:t>
            </a:r>
            <a:endParaRPr lang="zh-CN" altLang="en-US"/>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8904" name="文本占位符 3"/>
          <p:cNvSpPr>
            <a:spLocks noGrp="1"/>
          </p:cNvSpPr>
          <p:nvPr>
            <p:ph type="body" idx="2"/>
            <p:custDataLst>
              <p:tags r:id="rId2"/>
            </p:custDataLst>
          </p:nvPr>
        </p:nvSpPr>
        <p:spPr/>
        <p:txBody>
          <a:bodyPr/>
          <a:lstStyle/>
          <a:p>
            <a:r>
              <a:rPr lang="zh-CN" altLang="en-US"/>
              <a:t>PART TWO</a:t>
            </a:r>
            <a:endParaRPr lang="zh-CN" altLang="en-US"/>
          </a:p>
        </p:txBody>
      </p:sp>
      <p:sp>
        <p:nvSpPr>
          <p:cNvPr id="1048906" name="标题 4"/>
          <p:cNvSpPr>
            <a:spLocks noGrp="1"/>
          </p:cNvSpPr>
          <p:nvPr>
            <p:ph type="title" idx="1"/>
            <p:custDataLst>
              <p:tags r:id="rId3"/>
            </p:custDataLst>
          </p:nvPr>
        </p:nvSpPr>
        <p:spPr/>
        <p:txBody>
          <a:bodyPr>
            <a:normAutofit fontScale="92593"/>
          </a:bodyPr>
          <a:lstStyle/>
          <a:p>
            <a:r>
              <a:rPr lang="zh-CN" altLang="en-US"/>
              <a:t>仓储场地选择的重要性</a:t>
            </a:r>
            <a:endParaRPr lang="zh-CN" altLang="en-US"/>
          </a:p>
        </p:txBody>
      </p:sp>
    </p:spTree>
    <p:custDataLst>
      <p:tags r:id="rId4"/>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8968" name="标题 2"/>
          <p:cNvSpPr>
            <a:spLocks noGrp="1"/>
          </p:cNvSpPr>
          <p:nvPr>
            <p:ph type="title" idx="1"/>
          </p:nvPr>
        </p:nvSpPr>
        <p:spPr/>
        <p:txBody>
          <a:bodyPr>
            <a:normAutofit fontScale="91667"/>
          </a:bodyPr>
          <a:lstStyle/>
          <a:p>
            <a:r>
              <a:rPr lang="zh-CN" altLang="en-US"/>
              <a:t>提高物流效率</a:t>
            </a:r>
            <a:endParaRPr lang="zh-CN" altLang="en-US"/>
          </a:p>
        </p:txBody>
      </p:sp>
      <p:sp>
        <p:nvSpPr>
          <p:cNvPr id="1048970" name="圆角矩形 26"/>
          <p:cNvSpPr/>
          <p:nvPr>
            <p:custDataLst>
              <p:tags r:id="rId2"/>
            </p:custDataLst>
          </p:nvPr>
        </p:nvSpPr>
        <p:spPr>
          <a:xfrm>
            <a:off x="60840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buClrTx/>
              <a:buSzTx/>
              <a:buFontTx/>
            </a:pPr>
            <a:endParaRPr lang="zh-CN" altLang="en-US">
              <a:latin typeface="+mn-ea"/>
              <a:sym typeface="+mn-ea"/>
            </a:endParaRPr>
          </a:p>
        </p:txBody>
      </p:sp>
      <p:sp>
        <p:nvSpPr>
          <p:cNvPr id="1048972" name="圆角矩形 28"/>
          <p:cNvSpPr/>
          <p:nvPr>
            <p:custDataLst>
              <p:tags r:id="rId3"/>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3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buClrTx/>
              <a:buSzTx/>
              <a:buFontTx/>
            </a:pPr>
            <a:endParaRPr lang="zh-CN" altLang="en-US">
              <a:effectLst/>
              <a:latin typeface="+mn-ea"/>
              <a:sym typeface="+mn-ea"/>
            </a:endParaRPr>
          </a:p>
        </p:txBody>
      </p:sp>
      <p:sp>
        <p:nvSpPr>
          <p:cNvPr id="1048974" name="文本框 31"/>
          <p:cNvSpPr txBox="1"/>
          <p:nvPr>
            <p:custDataLst>
              <p:tags r:id="rId4"/>
            </p:custDataLst>
          </p:nvPr>
        </p:nvSpPr>
        <p:spPr>
          <a:xfrm>
            <a:off x="763379" y="2290359"/>
            <a:ext cx="2282900" cy="3405176"/>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lang="zh-CN" altLang="en-US" sz="2000" spc="200">
                <a:solidFill>
                  <a:schemeClr val="tx1">
                    <a:lumMod val="85000"/>
                    <a:lumOff val="15000"/>
                  </a:schemeClr>
                </a:solidFill>
                <a:latin typeface="+mn-ea"/>
                <a:sym typeface="+mn-ea"/>
              </a:rPr>
              <a:t>减少运输成本：选择合适的仓储场地可以降低货物运输成本，提高物流效率。</a:t>
            </a:r>
            <a:endParaRPr lang="zh-CN" altLang="en-US" sz="2000" spc="200">
              <a:solidFill>
                <a:schemeClr val="tx1">
                  <a:lumMod val="85000"/>
                  <a:lumOff val="15000"/>
                </a:schemeClr>
              </a:solidFill>
              <a:latin typeface="+mn-ea"/>
              <a:sym typeface="+mn-ea"/>
            </a:endParaRPr>
          </a:p>
        </p:txBody>
      </p:sp>
      <p:sp>
        <p:nvSpPr>
          <p:cNvPr id="1048976" name="圆角矩形 29"/>
          <p:cNvSpPr/>
          <p:nvPr>
            <p:custDataLst>
              <p:tags r:id="rId5"/>
            </p:custDataLst>
          </p:nvPr>
        </p:nvSpPr>
        <p:spPr>
          <a:xfrm>
            <a:off x="340056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buClrTx/>
              <a:buSzTx/>
              <a:buFontTx/>
            </a:pPr>
            <a:endParaRPr lang="zh-CN" altLang="en-US">
              <a:latin typeface="+mn-ea"/>
              <a:sym typeface="+mn-ea"/>
            </a:endParaRPr>
          </a:p>
        </p:txBody>
      </p:sp>
      <p:sp>
        <p:nvSpPr>
          <p:cNvPr id="1048978" name="圆角矩形 32"/>
          <p:cNvSpPr/>
          <p:nvPr>
            <p:custDataLst>
              <p:tags r:id="rId6"/>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effectLst/>
              <a:latin typeface="+mn-ea"/>
            </a:endParaRPr>
          </a:p>
        </p:txBody>
      </p:sp>
      <p:sp>
        <p:nvSpPr>
          <p:cNvPr id="1048980" name="文本框 34"/>
          <p:cNvSpPr txBox="1"/>
          <p:nvPr>
            <p:custDataLst>
              <p:tags r:id="rId7"/>
            </p:custDataLst>
          </p:nvPr>
        </p:nvSpPr>
        <p:spPr>
          <a:xfrm>
            <a:off x="3558080" y="2290359"/>
            <a:ext cx="2280103" cy="3406519"/>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缩短配送时间：合理的仓储场地布局能够加快货物的进出库速度，缩短配送时间，提高物流效率。</a:t>
            </a:r>
            <a:endParaRPr lang="zh-CN" altLang="en-US" sz="2000" spc="200">
              <a:solidFill>
                <a:schemeClr val="tx1">
                  <a:lumMod val="85000"/>
                  <a:lumOff val="15000"/>
                </a:schemeClr>
              </a:solidFill>
              <a:latin typeface="+mn-ea"/>
              <a:sym typeface="+mn-ea"/>
            </a:endParaRPr>
          </a:p>
        </p:txBody>
      </p:sp>
      <p:sp>
        <p:nvSpPr>
          <p:cNvPr id="1048982" name="圆角矩形 3"/>
          <p:cNvSpPr/>
          <p:nvPr>
            <p:custDataLst>
              <p:tags r:id="rId8"/>
            </p:custDataLst>
          </p:nvPr>
        </p:nvSpPr>
        <p:spPr>
          <a:xfrm>
            <a:off x="619272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buClrTx/>
              <a:buSzTx/>
              <a:buFontTx/>
            </a:pPr>
            <a:endParaRPr lang="zh-CN" altLang="en-US">
              <a:latin typeface="+mn-ea"/>
              <a:sym typeface="+mn-ea"/>
            </a:endParaRPr>
          </a:p>
        </p:txBody>
      </p:sp>
      <p:sp>
        <p:nvSpPr>
          <p:cNvPr id="1048984" name="圆角矩形 4"/>
          <p:cNvSpPr/>
          <p:nvPr>
            <p:custDataLst>
              <p:tags r:id="rId9"/>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effectLst/>
              <a:latin typeface="+mn-ea"/>
            </a:endParaRPr>
          </a:p>
        </p:txBody>
      </p:sp>
      <p:sp>
        <p:nvSpPr>
          <p:cNvPr id="1048986" name="文本框 5"/>
          <p:cNvSpPr txBox="1"/>
          <p:nvPr>
            <p:custDataLst>
              <p:tags r:id="rId10"/>
            </p:custDataLst>
          </p:nvPr>
        </p:nvSpPr>
        <p:spPr>
          <a:xfrm>
            <a:off x="6349604" y="2290359"/>
            <a:ext cx="2280103" cy="3406519"/>
          </a:xfrm>
          <a:prstGeom prst="rect">
            <a:avLst/>
          </a:prstGeom>
          <a:noFill/>
        </p:spPr>
        <p:txBody>
          <a:bodyPr wrap="square" rtlCol="0" anchor="t" anchorCtr="0">
            <a:normAutofit fontScale="90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提高客户服务质量：准确的货物存储和高效的货物调度能够确保货物按时、按质、按量地送达客户手中，提高客户服务质量。</a:t>
            </a:r>
            <a:endParaRPr lang="zh-CN" altLang="en-US" sz="2000" spc="200">
              <a:solidFill>
                <a:schemeClr val="tx1">
                  <a:lumMod val="85000"/>
                  <a:lumOff val="15000"/>
                </a:schemeClr>
              </a:solidFill>
              <a:latin typeface="+mn-ea"/>
              <a:sym typeface="+mn-ea"/>
            </a:endParaRPr>
          </a:p>
        </p:txBody>
      </p:sp>
      <p:sp>
        <p:nvSpPr>
          <p:cNvPr id="1048988" name="圆角矩形 8"/>
          <p:cNvSpPr/>
          <p:nvPr>
            <p:custDataLst>
              <p:tags r:id="rId11"/>
            </p:custDataLst>
          </p:nvPr>
        </p:nvSpPr>
        <p:spPr>
          <a:xfrm>
            <a:off x="898488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buClrTx/>
              <a:buSzTx/>
              <a:buFontTx/>
            </a:pPr>
            <a:endParaRPr lang="zh-CN" altLang="en-US">
              <a:latin typeface="+mn-ea"/>
              <a:sym typeface="+mn-ea"/>
            </a:endParaRPr>
          </a:p>
        </p:txBody>
      </p:sp>
      <p:sp>
        <p:nvSpPr>
          <p:cNvPr id="1048990" name="圆角矩形 9"/>
          <p:cNvSpPr/>
          <p:nvPr>
            <p:custDataLst>
              <p:tags r:id="rId12"/>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effectLst/>
              <a:latin typeface="+mn-ea"/>
            </a:endParaRPr>
          </a:p>
        </p:txBody>
      </p:sp>
      <p:sp>
        <p:nvSpPr>
          <p:cNvPr id="1048992" name="文本框 10"/>
          <p:cNvSpPr txBox="1"/>
          <p:nvPr>
            <p:custDataLst>
              <p:tags r:id="rId13"/>
            </p:custDataLst>
          </p:nvPr>
        </p:nvSpPr>
        <p:spPr>
          <a:xfrm>
            <a:off x="9141764" y="2290359"/>
            <a:ext cx="2280103" cy="3406519"/>
          </a:xfrm>
          <a:prstGeom prst="rect">
            <a:avLst/>
          </a:prstGeom>
          <a:noFill/>
        </p:spPr>
        <p:txBody>
          <a:bodyPr wrap="square"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增强企业竞争力：高效的仓储管理能够降低物流成本，提高物流效率，从而增强企业的市场竞争力。</a:t>
            </a:r>
            <a:endParaRPr lang="zh-CN" altLang="en-US" sz="2000" spc="200">
              <a:solidFill>
                <a:schemeClr val="tx1">
                  <a:lumMod val="85000"/>
                  <a:lumOff val="15000"/>
                </a:schemeClr>
              </a:solidFill>
              <a:latin typeface="+mn-ea"/>
              <a:sym typeface="+mn-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9026" name="标题 2"/>
          <p:cNvSpPr>
            <a:spLocks noGrp="1"/>
          </p:cNvSpPr>
          <p:nvPr>
            <p:ph type="title" idx="1"/>
          </p:nvPr>
        </p:nvSpPr>
        <p:spPr/>
        <p:txBody>
          <a:bodyPr>
            <a:normAutofit fontScale="94444"/>
          </a:bodyPr>
          <a:lstStyle/>
          <a:p>
            <a:r>
              <a:rPr lang="zh-CN" altLang="en-US"/>
              <a:t>降低运营成本</a:t>
            </a:r>
            <a:endParaRPr lang="zh-CN" altLang="en-US"/>
          </a:p>
        </p:txBody>
      </p:sp>
      <p:sp>
        <p:nvSpPr>
          <p:cNvPr id="1049028" name="圆角矩形 3"/>
          <p:cNvSpPr/>
          <p:nvPr>
            <p:custDataLst>
              <p:tags r:id="rId2"/>
            </p:custDataLst>
          </p:nvPr>
        </p:nvSpPr>
        <p:spPr>
          <a:xfrm rot="16200000">
            <a:off x="5609370" y="-3507110"/>
            <a:ext cx="965843" cy="10961320"/>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030" name="圆角矩形 4"/>
          <p:cNvSpPr/>
          <p:nvPr>
            <p:custDataLst>
              <p:tags r:id="rId3"/>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032" name="圆角矩形 5"/>
          <p:cNvSpPr/>
          <p:nvPr>
            <p:custDataLst>
              <p:tags r:id="rId4"/>
            </p:custDataLst>
          </p:nvPr>
        </p:nvSpPr>
        <p:spPr>
          <a:xfrm rot="16200000">
            <a:off x="5610644" y="-2234634"/>
            <a:ext cx="965843" cy="10962116"/>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034" name="圆角矩形 6"/>
          <p:cNvSpPr/>
          <p:nvPr>
            <p:custDataLst>
              <p:tags r:id="rId5"/>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036" name="圆角矩形 9"/>
          <p:cNvSpPr/>
          <p:nvPr>
            <p:custDataLst>
              <p:tags r:id="rId6"/>
            </p:custDataLst>
          </p:nvPr>
        </p:nvSpPr>
        <p:spPr>
          <a:xfrm rot="16200000">
            <a:off x="5609370" y="-986372"/>
            <a:ext cx="965843" cy="10961320"/>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038" name="圆角矩形 10"/>
          <p:cNvSpPr/>
          <p:nvPr>
            <p:custDataLst>
              <p:tags r:id="rId7"/>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040" name="圆角矩形 11"/>
          <p:cNvSpPr/>
          <p:nvPr>
            <p:custDataLst>
              <p:tags r:id="rId8"/>
            </p:custDataLst>
          </p:nvPr>
        </p:nvSpPr>
        <p:spPr>
          <a:xfrm rot="16200000">
            <a:off x="5610644" y="285467"/>
            <a:ext cx="965843" cy="10962116"/>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042" name="圆角矩形 12"/>
          <p:cNvSpPr/>
          <p:nvPr>
            <p:custDataLst>
              <p:tags r:id="rId9"/>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044" name="文本框 7"/>
          <p:cNvSpPr txBox="1"/>
          <p:nvPr>
            <p:custDataLst>
              <p:tags r:id="rId10"/>
            </p:custDataLst>
          </p:nvPr>
        </p:nvSpPr>
        <p:spPr>
          <a:xfrm>
            <a:off x="1071914" y="4011138"/>
            <a:ext cx="10501055" cy="965843"/>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降低库存成本：合理规划仓储场地，减少库存积压，降低库存成本</a:t>
            </a:r>
            <a:endParaRPr lang="zh-CN" altLang="en-US" sz="2400">
              <a:latin typeface="+mn-ea"/>
              <a:ea typeface="+mn-ea"/>
            </a:endParaRPr>
          </a:p>
        </p:txBody>
      </p:sp>
      <p:sp>
        <p:nvSpPr>
          <p:cNvPr id="1049046" name="文本框 8"/>
          <p:cNvSpPr txBox="1"/>
          <p:nvPr>
            <p:custDataLst>
              <p:tags r:id="rId11"/>
            </p:custDataLst>
          </p:nvPr>
        </p:nvSpPr>
        <p:spPr>
          <a:xfrm>
            <a:off x="1071914" y="5284251"/>
            <a:ext cx="10501055" cy="965047"/>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提升物流效率：优化仓储场地布局，提高物流效率</a:t>
            </a:r>
            <a:endParaRPr lang="zh-CN" altLang="en-US" sz="2400">
              <a:latin typeface="+mn-ea"/>
              <a:ea typeface="+mn-ea"/>
            </a:endParaRPr>
          </a:p>
        </p:txBody>
      </p:sp>
      <p:sp>
        <p:nvSpPr>
          <p:cNvPr id="1049048" name="文本框 13"/>
          <p:cNvSpPr txBox="1"/>
          <p:nvPr>
            <p:custDataLst>
              <p:tags r:id="rId12"/>
            </p:custDataLst>
          </p:nvPr>
        </p:nvSpPr>
        <p:spPr>
          <a:xfrm>
            <a:off x="1071914" y="1490400"/>
            <a:ext cx="10501055" cy="965843"/>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减少运输成本：选择离客户近的仓储场地，降低运输成本</a:t>
            </a:r>
            <a:endParaRPr lang="zh-CN" altLang="en-US" sz="2400">
              <a:latin typeface="+mn-ea"/>
              <a:ea typeface="+mn-ea"/>
            </a:endParaRPr>
          </a:p>
        </p:txBody>
      </p:sp>
      <p:sp>
        <p:nvSpPr>
          <p:cNvPr id="1049050" name="文本框 14"/>
          <p:cNvSpPr txBox="1"/>
          <p:nvPr>
            <p:custDataLst>
              <p:tags r:id="rId13"/>
            </p:custDataLst>
          </p:nvPr>
        </p:nvSpPr>
        <p:spPr>
          <a:xfrm>
            <a:off x="1071914" y="2764787"/>
            <a:ext cx="10501055" cy="965047"/>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提高配送效率：选择交通便捷的仓储场地，提高配送效率</a:t>
            </a:r>
            <a:endParaRPr lang="zh-CN" altLang="en-US" sz="2400">
              <a:latin typeface="+mn-ea"/>
              <a:ea typeface="+mn-ea"/>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084" name="标题 2"/>
          <p:cNvSpPr>
            <a:spLocks noGrp="1"/>
          </p:cNvSpPr>
          <p:nvPr>
            <p:ph type="title" idx="1"/>
          </p:nvPr>
        </p:nvSpPr>
        <p:spPr/>
        <p:txBody>
          <a:bodyPr>
            <a:normAutofit fontScale="94444"/>
          </a:bodyPr>
          <a:lstStyle/>
          <a:p>
            <a:r>
              <a:rPr lang="zh-CN" altLang="en-US"/>
              <a:t>提升企业竞争力</a:t>
            </a:r>
            <a:endParaRPr lang="zh-CN" altLang="en-US"/>
          </a:p>
        </p:txBody>
      </p:sp>
      <p:sp>
        <p:nvSpPr>
          <p:cNvPr id="1049086" name="圆角矩形 26"/>
          <p:cNvSpPr/>
          <p:nvPr>
            <p:custDataLst>
              <p:tags r:id="rId2"/>
            </p:custDataLst>
          </p:nvPr>
        </p:nvSpPr>
        <p:spPr>
          <a:xfrm>
            <a:off x="60840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buClrTx/>
              <a:buSzTx/>
              <a:buFontTx/>
            </a:pPr>
            <a:endParaRPr lang="zh-CN" altLang="en-US">
              <a:latin typeface="+mn-ea"/>
              <a:sym typeface="+mn-ea"/>
            </a:endParaRPr>
          </a:p>
        </p:txBody>
      </p:sp>
      <p:sp>
        <p:nvSpPr>
          <p:cNvPr id="1049088" name="圆角矩形 28"/>
          <p:cNvSpPr/>
          <p:nvPr>
            <p:custDataLst>
              <p:tags r:id="rId3"/>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3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buClrTx/>
              <a:buSzTx/>
              <a:buFontTx/>
            </a:pPr>
            <a:endParaRPr lang="zh-CN" altLang="en-US">
              <a:effectLst/>
              <a:latin typeface="+mn-ea"/>
              <a:sym typeface="+mn-ea"/>
            </a:endParaRPr>
          </a:p>
        </p:txBody>
      </p:sp>
      <p:sp>
        <p:nvSpPr>
          <p:cNvPr id="1049090" name="文本框 31"/>
          <p:cNvSpPr txBox="1"/>
          <p:nvPr>
            <p:custDataLst>
              <p:tags r:id="rId4"/>
            </p:custDataLst>
          </p:nvPr>
        </p:nvSpPr>
        <p:spPr>
          <a:xfrm>
            <a:off x="763379" y="2290359"/>
            <a:ext cx="2282900" cy="3405176"/>
          </a:xfrm>
          <a:prstGeom prst="rect">
            <a:avLst/>
          </a:prstGeom>
          <a:noFill/>
        </p:spPr>
        <p:txBody>
          <a:bodyPr wrap="square" rtlCol="0" anchor="t" anchorCtr="0">
            <a:normAutofit fontScale="95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20000"/>
              </a:lnSpc>
            </a:pPr>
            <a:r>
              <a:rPr lang="zh-CN" altLang="en-US" sz="2000" spc="200">
                <a:solidFill>
                  <a:schemeClr val="tx1">
                    <a:lumMod val="85000"/>
                    <a:lumOff val="15000"/>
                  </a:schemeClr>
                </a:solidFill>
                <a:latin typeface="+mn-ea"/>
                <a:sym typeface="+mn-ea"/>
              </a:rPr>
              <a:t>降低物流成本：选择合理的仓储场地可以减少运输、装卸等物流环节的成本，提高企业的经济效益。</a:t>
            </a:r>
            <a:endParaRPr lang="zh-CN" altLang="en-US" sz="2000" spc="200">
              <a:solidFill>
                <a:schemeClr val="tx1">
                  <a:lumMod val="85000"/>
                  <a:lumOff val="15000"/>
                </a:schemeClr>
              </a:solidFill>
              <a:latin typeface="+mn-ea"/>
              <a:sym typeface="+mn-ea"/>
            </a:endParaRPr>
          </a:p>
        </p:txBody>
      </p:sp>
      <p:sp>
        <p:nvSpPr>
          <p:cNvPr id="1049092" name="圆角矩形 29"/>
          <p:cNvSpPr/>
          <p:nvPr>
            <p:custDataLst>
              <p:tags r:id="rId5"/>
            </p:custDataLst>
          </p:nvPr>
        </p:nvSpPr>
        <p:spPr>
          <a:xfrm>
            <a:off x="340056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buClrTx/>
              <a:buSzTx/>
              <a:buFontTx/>
            </a:pPr>
            <a:endParaRPr lang="zh-CN" altLang="en-US">
              <a:latin typeface="+mn-ea"/>
              <a:sym typeface="+mn-ea"/>
            </a:endParaRPr>
          </a:p>
        </p:txBody>
      </p:sp>
      <p:sp>
        <p:nvSpPr>
          <p:cNvPr id="1049094" name="圆角矩形 32"/>
          <p:cNvSpPr/>
          <p:nvPr>
            <p:custDataLst>
              <p:tags r:id="rId6"/>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effectLst/>
              <a:latin typeface="+mn-ea"/>
            </a:endParaRPr>
          </a:p>
        </p:txBody>
      </p:sp>
      <p:sp>
        <p:nvSpPr>
          <p:cNvPr id="1049096" name="文本框 34"/>
          <p:cNvSpPr txBox="1"/>
          <p:nvPr>
            <p:custDataLst>
              <p:tags r:id="rId7"/>
            </p:custDataLst>
          </p:nvPr>
        </p:nvSpPr>
        <p:spPr>
          <a:xfrm>
            <a:off x="3558080" y="2290359"/>
            <a:ext cx="2280103" cy="3406519"/>
          </a:xfrm>
          <a:prstGeom prst="rect">
            <a:avLst/>
          </a:prstGeom>
          <a:noFill/>
        </p:spPr>
        <p:txBody>
          <a:bodyPr wrap="square" rtlCol="0" anchor="t" anchorCtr="0">
            <a:normAutofit fontScale="90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提高物流效率：合理的仓储场地布局可以提高货物出入库的效率，缩短货物存放和取货的时间，提高企业的物流效率。</a:t>
            </a:r>
            <a:endParaRPr lang="zh-CN" altLang="en-US" sz="2000" spc="200">
              <a:solidFill>
                <a:schemeClr val="tx1">
                  <a:lumMod val="85000"/>
                  <a:lumOff val="15000"/>
                </a:schemeClr>
              </a:solidFill>
              <a:latin typeface="+mn-ea"/>
              <a:sym typeface="+mn-ea"/>
            </a:endParaRPr>
          </a:p>
        </p:txBody>
      </p:sp>
      <p:sp>
        <p:nvSpPr>
          <p:cNvPr id="1049098" name="圆角矩形 3"/>
          <p:cNvSpPr/>
          <p:nvPr>
            <p:custDataLst>
              <p:tags r:id="rId8"/>
            </p:custDataLst>
          </p:nvPr>
        </p:nvSpPr>
        <p:spPr>
          <a:xfrm>
            <a:off x="619272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buClrTx/>
              <a:buSzTx/>
              <a:buFontTx/>
            </a:pPr>
            <a:endParaRPr lang="zh-CN" altLang="en-US">
              <a:latin typeface="+mn-ea"/>
              <a:sym typeface="+mn-ea"/>
            </a:endParaRPr>
          </a:p>
        </p:txBody>
      </p:sp>
      <p:sp>
        <p:nvSpPr>
          <p:cNvPr id="1049100" name="圆角矩形 4"/>
          <p:cNvSpPr/>
          <p:nvPr>
            <p:custDataLst>
              <p:tags r:id="rId9"/>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effectLst/>
              <a:latin typeface="+mn-ea"/>
            </a:endParaRPr>
          </a:p>
        </p:txBody>
      </p:sp>
      <p:sp>
        <p:nvSpPr>
          <p:cNvPr id="1049102" name="文本框 5"/>
          <p:cNvSpPr txBox="1"/>
          <p:nvPr>
            <p:custDataLst>
              <p:tags r:id="rId10"/>
            </p:custDataLst>
          </p:nvPr>
        </p:nvSpPr>
        <p:spPr>
          <a:xfrm>
            <a:off x="6349604" y="2290359"/>
            <a:ext cx="2280103" cy="3406519"/>
          </a:xfrm>
          <a:prstGeom prst="rect">
            <a:avLst/>
          </a:prstGeom>
          <a:noFill/>
        </p:spPr>
        <p:txBody>
          <a:bodyPr wrap="square" rtlCol="0" anchor="t" anchorCtr="0">
            <a:normAutofit fontScale="95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增强客户服务水平：高效的仓储管理可以保证客户订单的准确性和及时性，提高客户满意度，增加客户忠诚度。</a:t>
            </a:r>
            <a:endParaRPr lang="zh-CN" altLang="en-US" sz="2000" spc="200">
              <a:solidFill>
                <a:schemeClr val="tx1">
                  <a:lumMod val="85000"/>
                  <a:lumOff val="15000"/>
                </a:schemeClr>
              </a:solidFill>
              <a:latin typeface="+mn-ea"/>
              <a:sym typeface="+mn-ea"/>
            </a:endParaRPr>
          </a:p>
        </p:txBody>
      </p:sp>
      <p:sp>
        <p:nvSpPr>
          <p:cNvPr id="1049104" name="圆角矩形 8"/>
          <p:cNvSpPr/>
          <p:nvPr>
            <p:custDataLst>
              <p:tags r:id="rId11"/>
            </p:custDataLst>
          </p:nvPr>
        </p:nvSpPr>
        <p:spPr>
          <a:xfrm>
            <a:off x="8984880" y="1869248"/>
            <a:ext cx="2592742" cy="4001370"/>
          </a:xfrm>
          <a:prstGeom prst="roundRect">
            <a:avLst>
              <a:gd name="adj" fmla="val 0"/>
            </a:avLst>
          </a:prstGeom>
          <a:solidFill>
            <a:schemeClr val="bg1"/>
          </a:solidFill>
          <a:ln>
            <a:noFill/>
          </a:ln>
          <a:effectLst>
            <a:outerShdw blurRad="279400" dist="114300" dir="636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buClrTx/>
              <a:buSzTx/>
              <a:buFontTx/>
            </a:pPr>
            <a:endParaRPr lang="zh-CN" altLang="en-US">
              <a:latin typeface="+mn-ea"/>
              <a:sym typeface="+mn-ea"/>
            </a:endParaRPr>
          </a:p>
        </p:txBody>
      </p:sp>
      <p:sp>
        <p:nvSpPr>
          <p:cNvPr id="1049106" name="圆角矩形 9"/>
          <p:cNvSpPr/>
          <p:nvPr>
            <p:custDataLst>
              <p:tags r:id="rId12"/>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0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effectLst/>
              <a:latin typeface="+mn-ea"/>
            </a:endParaRPr>
          </a:p>
        </p:txBody>
      </p:sp>
      <p:sp>
        <p:nvSpPr>
          <p:cNvPr id="1049108" name="文本框 10"/>
          <p:cNvSpPr txBox="1"/>
          <p:nvPr>
            <p:custDataLst>
              <p:tags r:id="rId13"/>
            </p:custDataLst>
          </p:nvPr>
        </p:nvSpPr>
        <p:spPr>
          <a:xfrm>
            <a:off x="9141764" y="2290359"/>
            <a:ext cx="2280103" cy="3406519"/>
          </a:xfrm>
          <a:prstGeom prst="rect">
            <a:avLst/>
          </a:prstGeom>
          <a:noFill/>
        </p:spPr>
        <p:txBody>
          <a:bodyPr wrap="square" rtlCol="0" anchor="t" anchorCtr="0">
            <a:normAutofit fontScale="90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20000"/>
              </a:lnSpc>
              <a:buClrTx/>
              <a:buSzTx/>
              <a:buFontTx/>
            </a:pPr>
            <a:r>
              <a:rPr lang="zh-CN" altLang="en-US" sz="2000" spc="200">
                <a:solidFill>
                  <a:schemeClr val="tx1">
                    <a:lumMod val="85000"/>
                    <a:lumOff val="15000"/>
                  </a:schemeClr>
                </a:solidFill>
                <a:latin typeface="+mn-ea"/>
                <a:sym typeface="+mn-ea"/>
              </a:rPr>
              <a:t>提升企业市场竞争力：良好的仓储管理可以降低企业的运营成本，提高企业的运营效率，使企业在激烈的市场竞争中更具优势。</a:t>
            </a:r>
            <a:endParaRPr lang="zh-CN" altLang="en-US" sz="2000" spc="200">
              <a:solidFill>
                <a:schemeClr val="tx1">
                  <a:lumMod val="85000"/>
                  <a:lumOff val="15000"/>
                </a:schemeClr>
              </a:solidFill>
              <a:latin typeface="+mn-ea"/>
              <a:sym typeface="+mn-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142" name="文本占位符 3"/>
          <p:cNvSpPr>
            <a:spLocks noGrp="1"/>
          </p:cNvSpPr>
          <p:nvPr>
            <p:ph type="body" idx="2"/>
            <p:custDataLst>
              <p:tags r:id="rId2"/>
            </p:custDataLst>
          </p:nvPr>
        </p:nvSpPr>
        <p:spPr/>
        <p:txBody>
          <a:bodyPr/>
          <a:lstStyle/>
          <a:p>
            <a:r>
              <a:rPr lang="zh-CN" altLang="en-US"/>
              <a:t>PART THREE</a:t>
            </a:r>
            <a:endParaRPr lang="zh-CN" altLang="en-US"/>
          </a:p>
        </p:txBody>
      </p:sp>
      <p:sp>
        <p:nvSpPr>
          <p:cNvPr id="1049144" name="标题 4"/>
          <p:cNvSpPr>
            <a:spLocks noGrp="1"/>
          </p:cNvSpPr>
          <p:nvPr>
            <p:ph type="title" idx="1"/>
            <p:custDataLst>
              <p:tags r:id="rId3"/>
            </p:custDataLst>
          </p:nvPr>
        </p:nvSpPr>
        <p:spPr/>
        <p:txBody>
          <a:bodyPr>
            <a:normAutofit fontScale="96296"/>
          </a:bodyPr>
          <a:lstStyle/>
          <a:p>
            <a:r>
              <a:rPr lang="zh-CN" altLang="en-US"/>
              <a:t>仓储场地选择的影响因素</a:t>
            </a:r>
            <a:endParaRPr lang="zh-CN" altLang="en-US"/>
          </a:p>
        </p:txBody>
      </p:sp>
    </p:spTree>
    <p:custDataLst>
      <p:tags r:id="rId4"/>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206" name="标题 2"/>
          <p:cNvSpPr>
            <a:spLocks noGrp="1"/>
          </p:cNvSpPr>
          <p:nvPr>
            <p:ph type="title" idx="1"/>
          </p:nvPr>
        </p:nvSpPr>
        <p:spPr/>
        <p:txBody>
          <a:bodyPr>
            <a:normAutofit fontScale="94444"/>
          </a:bodyPr>
          <a:lstStyle/>
          <a:p>
            <a:r>
              <a:rPr lang="zh-CN" altLang="en-US"/>
              <a:t>地理位置</a:t>
            </a:r>
            <a:endParaRPr lang="zh-CN" altLang="en-US"/>
          </a:p>
        </p:txBody>
      </p:sp>
      <p:sp>
        <p:nvSpPr>
          <p:cNvPr id="1049208" name="任意多边形 20"/>
          <p:cNvSpPr/>
          <p:nvPr>
            <p:custDataLst>
              <p:tags r:id="rId2"/>
            </p:custDataLst>
          </p:nvPr>
        </p:nvSpPr>
        <p:spPr>
          <a:xfrm rot="2700000">
            <a:off x="1722571" y="1490400"/>
            <a:ext cx="1277112" cy="1279331"/>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lnSpc>
                <a:spcPct val="120000"/>
              </a:lnSpc>
            </a:pPr>
            <a:endParaRPr>
              <a:latin typeface="+mn-ea"/>
              <a:sym typeface="Arial" pitchFamily="34" charset="0"/>
            </a:endParaRPr>
          </a:p>
        </p:txBody>
      </p:sp>
      <p:sp>
        <p:nvSpPr>
          <p:cNvPr id="1049210" name="文本框 24"/>
          <p:cNvSpPr txBox="1"/>
          <p:nvPr>
            <p:custDataLst>
              <p:tags r:id="rId3"/>
            </p:custDataLst>
          </p:nvPr>
        </p:nvSpPr>
        <p:spPr bwMode="auto">
          <a:xfrm>
            <a:off x="1368142" y="3219781"/>
            <a:ext cx="1986438" cy="302972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交通条件：仓储场地应位于交通便利地区，便于货物进出</a:t>
            </a:r>
            <a:endParaRPr lang="zh-CN" altLang="en-US" sz="2000" spc="150">
              <a:solidFill>
                <a:schemeClr val="tx1">
                  <a:lumMod val="75000"/>
                  <a:lumOff val="25000"/>
                </a:schemeClr>
              </a:solidFill>
              <a:latin typeface="+mn-ea"/>
              <a:sym typeface="+mn-ea"/>
            </a:endParaRPr>
          </a:p>
        </p:txBody>
      </p:sp>
      <p:sp>
        <p:nvSpPr>
          <p:cNvPr id="1049212" name="矩形 42"/>
          <p:cNvSpPr/>
          <p:nvPr>
            <p:custDataLst>
              <p:tags r:id="rId4"/>
            </p:custDataLst>
          </p:nvPr>
        </p:nvSpPr>
        <p:spPr>
          <a:xfrm>
            <a:off x="1499676" y="2843970"/>
            <a:ext cx="1723029" cy="122017"/>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lnSpc>
                <a:spcPct val="140000"/>
              </a:lnSpc>
            </a:pPr>
            <a:endParaRPr>
              <a:latin typeface="+mn-ea"/>
              <a:sym typeface="Arial" pitchFamily="34" charset="0"/>
            </a:endParaRPr>
          </a:p>
        </p:txBody>
      </p:sp>
      <p:sp>
        <p:nvSpPr>
          <p:cNvPr id="1049214" name="任意多边形 18"/>
          <p:cNvSpPr/>
          <p:nvPr>
            <p:custDataLst>
              <p:tags r:id="rId5"/>
            </p:custDataLst>
          </p:nvPr>
        </p:nvSpPr>
        <p:spPr>
          <a:xfrm rot="5400000">
            <a:off x="4210703" y="1490400"/>
            <a:ext cx="1277112" cy="1279331"/>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lnSpc>
                <a:spcPct val="120000"/>
              </a:lnSpc>
            </a:pPr>
            <a:endParaRPr>
              <a:latin typeface="+mn-ea"/>
              <a:sym typeface="Arial" pitchFamily="34" charset="0"/>
            </a:endParaRPr>
          </a:p>
        </p:txBody>
      </p:sp>
      <p:sp>
        <p:nvSpPr>
          <p:cNvPr id="1049216" name="文本框 27"/>
          <p:cNvSpPr txBox="1"/>
          <p:nvPr>
            <p:custDataLst>
              <p:tags r:id="rId6"/>
            </p:custDataLst>
          </p:nvPr>
        </p:nvSpPr>
        <p:spPr bwMode="auto">
          <a:xfrm>
            <a:off x="3855625" y="3219781"/>
            <a:ext cx="1986438" cy="302972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土地成本：考虑土地价格对运营成本的影响</a:t>
            </a:r>
            <a:endParaRPr lang="zh-CN" altLang="en-US" sz="2000" spc="150">
              <a:solidFill>
                <a:schemeClr val="tx1">
                  <a:lumMod val="75000"/>
                  <a:lumOff val="25000"/>
                </a:schemeClr>
              </a:solidFill>
              <a:latin typeface="+mn-ea"/>
              <a:sym typeface="+mn-ea"/>
            </a:endParaRPr>
          </a:p>
        </p:txBody>
      </p:sp>
      <p:sp>
        <p:nvSpPr>
          <p:cNvPr id="1049218" name="矩形 43"/>
          <p:cNvSpPr/>
          <p:nvPr>
            <p:custDataLst>
              <p:tags r:id="rId7"/>
            </p:custDataLst>
          </p:nvPr>
        </p:nvSpPr>
        <p:spPr>
          <a:xfrm>
            <a:off x="3987807" y="2843970"/>
            <a:ext cx="1723029" cy="122017"/>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lnSpc>
                <a:spcPct val="140000"/>
              </a:lnSpc>
            </a:pPr>
            <a:endParaRPr>
              <a:latin typeface="+mn-ea"/>
              <a:sym typeface="Arial" pitchFamily="34" charset="0"/>
            </a:endParaRPr>
          </a:p>
        </p:txBody>
      </p:sp>
      <p:sp>
        <p:nvSpPr>
          <p:cNvPr id="1049220" name="任意多边形 21"/>
          <p:cNvSpPr/>
          <p:nvPr>
            <p:custDataLst>
              <p:tags r:id="rId8"/>
            </p:custDataLst>
          </p:nvPr>
        </p:nvSpPr>
        <p:spPr>
          <a:xfrm rot="18900000" flipH="1">
            <a:off x="6698186" y="1490400"/>
            <a:ext cx="1277112" cy="1279331"/>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lnSpc>
                <a:spcPct val="120000"/>
              </a:lnSpc>
            </a:pPr>
            <a:endParaRPr>
              <a:latin typeface="+mn-ea"/>
              <a:sym typeface="Arial" pitchFamily="34" charset="0"/>
            </a:endParaRPr>
          </a:p>
        </p:txBody>
      </p:sp>
      <p:sp>
        <p:nvSpPr>
          <p:cNvPr id="1049222" name="文本框 30"/>
          <p:cNvSpPr txBox="1"/>
          <p:nvPr>
            <p:custDataLst>
              <p:tags r:id="rId9"/>
            </p:custDataLst>
          </p:nvPr>
        </p:nvSpPr>
        <p:spPr bwMode="auto">
          <a:xfrm>
            <a:off x="6343757" y="3219781"/>
            <a:ext cx="1986438" cy="302972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基础设施：周边设施如道路、港口、铁路等是否完善</a:t>
            </a:r>
            <a:endParaRPr lang="zh-CN" altLang="en-US" sz="2000" spc="150">
              <a:solidFill>
                <a:schemeClr val="tx1">
                  <a:lumMod val="75000"/>
                  <a:lumOff val="25000"/>
                </a:schemeClr>
              </a:solidFill>
              <a:latin typeface="+mn-ea"/>
              <a:sym typeface="+mn-ea"/>
            </a:endParaRPr>
          </a:p>
        </p:txBody>
      </p:sp>
      <p:sp>
        <p:nvSpPr>
          <p:cNvPr id="1049224" name="矩形 44"/>
          <p:cNvSpPr/>
          <p:nvPr>
            <p:custDataLst>
              <p:tags r:id="rId10"/>
            </p:custDataLst>
          </p:nvPr>
        </p:nvSpPr>
        <p:spPr>
          <a:xfrm>
            <a:off x="6474643" y="2843970"/>
            <a:ext cx="1723029" cy="122017"/>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lnSpc>
                <a:spcPct val="140000"/>
              </a:lnSpc>
            </a:pPr>
            <a:endParaRPr>
              <a:latin typeface="+mn-ea"/>
              <a:sym typeface="Arial" pitchFamily="34" charset="0"/>
            </a:endParaRPr>
          </a:p>
        </p:txBody>
      </p:sp>
      <p:sp>
        <p:nvSpPr>
          <p:cNvPr id="1049226" name="任意多边形 22"/>
          <p:cNvSpPr/>
          <p:nvPr>
            <p:custDataLst>
              <p:tags r:id="rId11"/>
            </p:custDataLst>
          </p:nvPr>
        </p:nvSpPr>
        <p:spPr>
          <a:xfrm rot="2700000" flipH="1" flipV="1">
            <a:off x="9185670" y="1490400"/>
            <a:ext cx="1277112" cy="1279331"/>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lnSpc>
                <a:spcPct val="120000"/>
              </a:lnSpc>
            </a:pPr>
            <a:endParaRPr>
              <a:latin typeface="+mn-ea"/>
              <a:sym typeface="Arial" pitchFamily="34" charset="0"/>
            </a:endParaRPr>
          </a:p>
        </p:txBody>
      </p:sp>
      <p:sp>
        <p:nvSpPr>
          <p:cNvPr id="1049228" name="文本框 33"/>
          <p:cNvSpPr txBox="1"/>
          <p:nvPr>
            <p:custDataLst>
              <p:tags r:id="rId12"/>
            </p:custDataLst>
          </p:nvPr>
        </p:nvSpPr>
        <p:spPr bwMode="auto">
          <a:xfrm>
            <a:off x="8831241" y="3219781"/>
            <a:ext cx="1986438" cy="3029721"/>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自然条件：如气候、地质等条件对仓储的影响</a:t>
            </a:r>
            <a:endParaRPr lang="zh-CN" altLang="en-US" sz="2000" spc="150">
              <a:solidFill>
                <a:schemeClr val="tx1">
                  <a:lumMod val="75000"/>
                  <a:lumOff val="25000"/>
                </a:schemeClr>
              </a:solidFill>
              <a:latin typeface="+mn-ea"/>
              <a:sym typeface="+mn-ea"/>
            </a:endParaRPr>
          </a:p>
        </p:txBody>
      </p:sp>
      <p:sp>
        <p:nvSpPr>
          <p:cNvPr id="1049230" name="矩形 45"/>
          <p:cNvSpPr/>
          <p:nvPr>
            <p:custDataLst>
              <p:tags r:id="rId13"/>
            </p:custDataLst>
          </p:nvPr>
        </p:nvSpPr>
        <p:spPr>
          <a:xfrm>
            <a:off x="8962775" y="2843970"/>
            <a:ext cx="1723029" cy="122017"/>
          </a:xfrm>
          <a:prstGeom prst="rect">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lnSpc>
                <a:spcPct val="140000"/>
              </a:lnSpc>
            </a:pPr>
            <a:endParaRPr>
              <a:latin typeface="+mn-ea"/>
              <a:sym typeface="Arial" pitchFamily="34" charset="0"/>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264" name="标题 2"/>
          <p:cNvSpPr>
            <a:spLocks noGrp="1"/>
          </p:cNvSpPr>
          <p:nvPr>
            <p:ph type="title" idx="1"/>
          </p:nvPr>
        </p:nvSpPr>
        <p:spPr/>
        <p:txBody>
          <a:bodyPr>
            <a:normAutofit fontScale="94444"/>
          </a:bodyPr>
          <a:lstStyle/>
          <a:p>
            <a:r>
              <a:rPr lang="zh-CN" altLang="en-US"/>
              <a:t>交通条件</a:t>
            </a:r>
            <a:endParaRPr lang="zh-CN" altLang="en-US"/>
          </a:p>
        </p:txBody>
      </p:sp>
      <p:sp>
        <p:nvSpPr>
          <p:cNvPr id="1049266" name="五边形 30"/>
          <p:cNvSpPr/>
          <p:nvPr>
            <p:custDataLst>
              <p:tags r:id="rId2"/>
            </p:custDataLst>
          </p:nvPr>
        </p:nvSpPr>
        <p:spPr>
          <a:xfrm>
            <a:off x="608400" y="3293207"/>
            <a:ext cx="2907318" cy="1181787"/>
          </a:xfrm>
          <a:prstGeom prst="homePlate">
            <a:avLst>
              <a:gd name="adj" fmla="val 50000"/>
            </a:avLst>
          </a:prstGeom>
          <a:ln>
            <a:noFill/>
          </a:ln>
          <a:effectLst>
            <a:outerShdw blurRad="50800" dist="38100" algn="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68" name="燕尾形 36"/>
          <p:cNvSpPr/>
          <p:nvPr>
            <p:custDataLst>
              <p:tags r:id="rId3"/>
            </p:custDataLst>
          </p:nvPr>
        </p:nvSpPr>
        <p:spPr>
          <a:xfrm>
            <a:off x="3220492" y="3293207"/>
            <a:ext cx="2907318" cy="1181787"/>
          </a:xfrm>
          <a:prstGeom prst="chevron">
            <a:avLst>
              <a:gd name="adj" fmla="val 50000"/>
            </a:avLst>
          </a:prstGeom>
          <a:solidFill>
            <a:schemeClr val="accent2"/>
          </a:solidFill>
          <a:ln>
            <a:noFill/>
          </a:ln>
          <a:effectLst>
            <a:outerShdw blurRad="50800" dist="38100" algn="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70" name="燕尾形 37"/>
          <p:cNvSpPr/>
          <p:nvPr>
            <p:custDataLst>
              <p:tags r:id="rId4"/>
            </p:custDataLst>
          </p:nvPr>
        </p:nvSpPr>
        <p:spPr>
          <a:xfrm>
            <a:off x="8444676" y="3293207"/>
            <a:ext cx="2907318" cy="1181787"/>
          </a:xfrm>
          <a:prstGeom prst="chevron">
            <a:avLst>
              <a:gd name="adj" fmla="val 50000"/>
            </a:avLst>
          </a:prstGeom>
          <a:solidFill>
            <a:schemeClr val="accent4"/>
          </a:solidFill>
          <a:ln>
            <a:noFill/>
          </a:ln>
          <a:effectLst>
            <a:outerShdw blurRad="50800" dist="38100" algn="l"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72" name="燕尾形 38"/>
          <p:cNvSpPr/>
          <p:nvPr>
            <p:custDataLst>
              <p:tags r:id="rId5"/>
            </p:custDataLst>
          </p:nvPr>
        </p:nvSpPr>
        <p:spPr>
          <a:xfrm>
            <a:off x="5832584" y="3293207"/>
            <a:ext cx="2907318" cy="1181787"/>
          </a:xfrm>
          <a:prstGeom prst="chevron">
            <a:avLst>
              <a:gd name="adj" fmla="val 50000"/>
            </a:avLst>
          </a:prstGeom>
          <a:solidFill>
            <a:schemeClr val="accent6"/>
          </a:solidFill>
          <a:ln>
            <a:noFill/>
          </a:ln>
          <a:effectLst>
            <a:outerShdw blurRad="50800" dist="38100" algn="l"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15900" rIns="0"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r>
              <a:rPr lang="zh-CN" altLang="en-US" sz="2000" b="1">
                <a:latin typeface="+mj-ea"/>
                <a:ea typeface="+mj-ea"/>
                <a:sym typeface="+mn-ea"/>
              </a:rPr>
              <a:t>添加标题</a:t>
            </a:r>
            <a:endParaRPr lang="zh-CN" altLang="en-US" sz="2000" b="1">
              <a:latin typeface="+mj-ea"/>
              <a:ea typeface="+mj-ea"/>
              <a:sym typeface="+mn-ea"/>
            </a:endParaRPr>
          </a:p>
        </p:txBody>
      </p:sp>
      <p:sp>
        <p:nvSpPr>
          <p:cNvPr id="1049274" name="文本框 3"/>
          <p:cNvSpPr txBox="1"/>
          <p:nvPr>
            <p:custDataLst>
              <p:tags r:id="rId6"/>
            </p:custDataLst>
          </p:nvPr>
        </p:nvSpPr>
        <p:spPr>
          <a:xfrm>
            <a:off x="3159684" y="4727038"/>
            <a:ext cx="3135568" cy="1373904"/>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道路状况：仓储场地应有良好的道路连接，保证货物运输的顺畅和高效</a:t>
            </a:r>
            <a:endParaRPr lang="zh-CN" altLang="en-US" sz="1400" spc="150">
              <a:solidFill>
                <a:schemeClr val="tx1"/>
              </a:solidFill>
              <a:effectLst/>
              <a:latin typeface="+mn-ea"/>
              <a:sym typeface="+mn-ea"/>
            </a:endParaRPr>
          </a:p>
        </p:txBody>
      </p:sp>
      <p:sp>
        <p:nvSpPr>
          <p:cNvPr id="1049276" name="文本框 6"/>
          <p:cNvSpPr txBox="1"/>
          <p:nvPr>
            <p:custDataLst>
              <p:tags r:id="rId7"/>
            </p:custDataLst>
          </p:nvPr>
        </p:nvSpPr>
        <p:spPr>
          <a:xfrm>
            <a:off x="608400"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地理位置：仓储场地应选在靠近市场需求、交通运输枢纽和物流集散地的地方</a:t>
            </a:r>
            <a:endParaRPr lang="zh-CN" altLang="en-US" sz="1400" spc="150">
              <a:solidFill>
                <a:schemeClr val="tx1"/>
              </a:solidFill>
              <a:effectLst/>
              <a:latin typeface="+mn-ea"/>
              <a:sym typeface="+mn-ea"/>
            </a:endParaRPr>
          </a:p>
        </p:txBody>
      </p:sp>
      <p:sp>
        <p:nvSpPr>
          <p:cNvPr id="1049278" name="文本框 7"/>
          <p:cNvSpPr txBox="1"/>
          <p:nvPr>
            <p:custDataLst>
              <p:tags r:id="rId8"/>
            </p:custDataLst>
          </p:nvPr>
        </p:nvSpPr>
        <p:spPr>
          <a:xfrm>
            <a:off x="5830821" y="1639940"/>
            <a:ext cx="3135568" cy="1414443"/>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运输成本：仓储场地应考虑运输成本，包括运输方式、运输距离、运输时间等因素</a:t>
            </a:r>
            <a:endParaRPr lang="zh-CN" altLang="en-US" sz="1400" spc="150">
              <a:solidFill>
                <a:schemeClr val="tx1"/>
              </a:solidFill>
              <a:effectLst/>
              <a:latin typeface="+mn-ea"/>
              <a:sym typeface="+mn-ea"/>
            </a:endParaRPr>
          </a:p>
        </p:txBody>
      </p:sp>
      <p:sp>
        <p:nvSpPr>
          <p:cNvPr id="1049280" name="文本框 8"/>
          <p:cNvSpPr txBox="1"/>
          <p:nvPr>
            <p:custDataLst>
              <p:tags r:id="rId9"/>
            </p:custDataLst>
          </p:nvPr>
        </p:nvSpPr>
        <p:spPr>
          <a:xfrm>
            <a:off x="8442032" y="4727038"/>
            <a:ext cx="3135568" cy="1373904"/>
          </a:xfrm>
          <a:prstGeom prst="rect">
            <a:avLst/>
          </a:prstGeom>
          <a:noFill/>
        </p:spPr>
        <p:txBody>
          <a:bodyPr wrap="square" lIns="0" rtlCol="0">
            <a:normAutofit/>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30000"/>
              </a:lnSpc>
              <a:spcAft>
                <a:spcPts val="1000"/>
              </a:spcAft>
            </a:pPr>
            <a:r>
              <a:rPr lang="zh-CN" altLang="en-US" sz="1400" spc="150">
                <a:solidFill>
                  <a:schemeClr val="tx1"/>
                </a:solidFill>
                <a:effectLst/>
                <a:latin typeface="+mn-ea"/>
                <a:sym typeface="+mn-ea"/>
              </a:rPr>
              <a:t>交通管制：仓储场地应了解当地的交通管制措施，如限行、限重等，以确保货物运输的合法性和安全性</a:t>
            </a:r>
            <a:endParaRPr lang="zh-CN" altLang="en-US" sz="1400" spc="150">
              <a:solidFill>
                <a:schemeClr val="tx1"/>
              </a:solidFill>
              <a:effectLst/>
              <a:latin typeface="+mn-ea"/>
              <a:sym typeface="+mn-ea"/>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314" name="标题 2"/>
          <p:cNvSpPr>
            <a:spLocks noGrp="1"/>
          </p:cNvSpPr>
          <p:nvPr>
            <p:ph type="title" idx="1"/>
          </p:nvPr>
        </p:nvSpPr>
        <p:spPr/>
        <p:txBody>
          <a:bodyPr>
            <a:normAutofit fontScale="91667"/>
          </a:bodyPr>
          <a:lstStyle/>
          <a:p>
            <a:r>
              <a:rPr lang="zh-CN" altLang="en-US"/>
              <a:t>自然环境</a:t>
            </a:r>
            <a:endParaRPr lang="zh-CN" altLang="en-US"/>
          </a:p>
        </p:txBody>
      </p:sp>
      <p:sp>
        <p:nvSpPr>
          <p:cNvPr id="1049316" name="椭圆 262"/>
          <p:cNvSpPr/>
          <p:nvPr>
            <p:custDataLst>
              <p:tags r:id="rId2"/>
            </p:custDataLst>
          </p:nvPr>
        </p:nvSpPr>
        <p:spPr>
          <a:xfrm>
            <a:off x="2414161" y="4122271"/>
            <a:ext cx="7357168" cy="1924802"/>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18" name="椭圆 263"/>
          <p:cNvSpPr/>
          <p:nvPr>
            <p:custDataLst>
              <p:tags r:id="rId3"/>
            </p:custDataLst>
          </p:nvPr>
        </p:nvSpPr>
        <p:spPr>
          <a:xfrm>
            <a:off x="3266392" y="4202657"/>
            <a:ext cx="5578093" cy="1652953"/>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20" name="椭圆 264"/>
          <p:cNvSpPr/>
          <p:nvPr>
            <p:custDataLst>
              <p:tags r:id="rId4"/>
            </p:custDataLst>
          </p:nvPr>
        </p:nvSpPr>
        <p:spPr>
          <a:xfrm>
            <a:off x="4064378" y="4439243"/>
            <a:ext cx="3981222" cy="1179753"/>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22" name="椭圆 265"/>
          <p:cNvSpPr/>
          <p:nvPr>
            <p:custDataLst>
              <p:tags r:id="rId5"/>
            </p:custDataLst>
          </p:nvPr>
        </p:nvSpPr>
        <p:spPr>
          <a:xfrm>
            <a:off x="4738842" y="4639229"/>
            <a:ext cx="2632042" cy="779952"/>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24" name="椭圆 266"/>
          <p:cNvSpPr/>
          <p:nvPr>
            <p:custDataLst>
              <p:tags r:id="rId6"/>
            </p:custDataLst>
          </p:nvPr>
        </p:nvSpPr>
        <p:spPr>
          <a:xfrm>
            <a:off x="5430299" y="4843791"/>
            <a:ext cx="1513964" cy="448632"/>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79" name="直接连接符 267"/>
          <p:cNvCxnSpPr/>
          <p:nvPr>
            <p:custDataLst>
              <p:tags r:id="rId7"/>
            </p:custDataLst>
          </p:nvPr>
        </p:nvCxnSpPr>
        <p:spPr>
          <a:xfrm flipH="1">
            <a:off x="2869686" y="4769286"/>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6" name="椭圆 268"/>
          <p:cNvSpPr/>
          <p:nvPr>
            <p:custDataLst>
              <p:tags r:id="rId8"/>
            </p:custDataLst>
          </p:nvPr>
        </p:nvSpPr>
        <p:spPr>
          <a:xfrm flipV="1">
            <a:off x="2778189" y="4583024"/>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28" name="椭圆 269"/>
          <p:cNvSpPr/>
          <p:nvPr>
            <p:custDataLst>
              <p:tags r:id="rId9"/>
            </p:custDataLst>
          </p:nvPr>
        </p:nvSpPr>
        <p:spPr>
          <a:xfrm flipV="1">
            <a:off x="2820017" y="4625505"/>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30" name="椭圆 270"/>
          <p:cNvSpPr/>
          <p:nvPr>
            <p:custDataLst>
              <p:tags r:id="rId10"/>
            </p:custDataLst>
          </p:nvPr>
        </p:nvSpPr>
        <p:spPr>
          <a:xfrm flipV="1">
            <a:off x="7787004" y="3768700"/>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81" name="直接连接符 271"/>
          <p:cNvCxnSpPr/>
          <p:nvPr>
            <p:custDataLst>
              <p:tags r:id="rId11"/>
            </p:custDataLst>
          </p:nvPr>
        </p:nvCxnSpPr>
        <p:spPr>
          <a:xfrm flipH="1">
            <a:off x="7839942" y="3883724"/>
            <a:ext cx="0" cy="19248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2" name="椭圆 272"/>
          <p:cNvSpPr/>
          <p:nvPr>
            <p:custDataLst>
              <p:tags r:id="rId12"/>
            </p:custDataLst>
          </p:nvPr>
        </p:nvSpPr>
        <p:spPr>
          <a:xfrm flipV="1">
            <a:off x="4010133" y="3643218"/>
            <a:ext cx="387628" cy="38761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83" name="直接连接符 273"/>
          <p:cNvCxnSpPr/>
          <p:nvPr>
            <p:custDataLst>
              <p:tags r:id="rId13"/>
            </p:custDataLst>
          </p:nvPr>
        </p:nvCxnSpPr>
        <p:spPr>
          <a:xfrm flipH="1">
            <a:off x="4202931" y="4062797"/>
            <a:ext cx="0" cy="1017061"/>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5" name="直接连接符 274"/>
          <p:cNvCxnSpPr/>
          <p:nvPr>
            <p:custDataLst>
              <p:tags r:id="rId14"/>
            </p:custDataLst>
          </p:nvPr>
        </p:nvCxnSpPr>
        <p:spPr>
          <a:xfrm flipH="1">
            <a:off x="7130839" y="3750400"/>
            <a:ext cx="0" cy="84746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4" name="椭圆 275"/>
          <p:cNvSpPr/>
          <p:nvPr>
            <p:custDataLst>
              <p:tags r:id="rId15"/>
            </p:custDataLst>
          </p:nvPr>
        </p:nvSpPr>
        <p:spPr>
          <a:xfrm flipV="1">
            <a:off x="7039342" y="3564138"/>
            <a:ext cx="174876" cy="174869"/>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36" name="椭圆 276"/>
          <p:cNvSpPr/>
          <p:nvPr>
            <p:custDataLst>
              <p:tags r:id="rId16"/>
            </p:custDataLst>
          </p:nvPr>
        </p:nvSpPr>
        <p:spPr>
          <a:xfrm flipV="1">
            <a:off x="7081169" y="3606619"/>
            <a:ext cx="90609" cy="90605"/>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38" name="椭圆 277"/>
          <p:cNvSpPr/>
          <p:nvPr>
            <p:custDataLst>
              <p:tags r:id="rId17"/>
            </p:custDataLst>
          </p:nvPr>
        </p:nvSpPr>
        <p:spPr>
          <a:xfrm flipV="1">
            <a:off x="3758516" y="4424865"/>
            <a:ext cx="105273" cy="105270"/>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87" name="直接连接符 278"/>
          <p:cNvCxnSpPr/>
          <p:nvPr>
            <p:custDataLst>
              <p:tags r:id="rId18"/>
            </p:custDataLst>
          </p:nvPr>
        </p:nvCxnSpPr>
        <p:spPr>
          <a:xfrm flipH="1">
            <a:off x="3811453" y="4539890"/>
            <a:ext cx="0" cy="1112963"/>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0" name="椭圆 279"/>
          <p:cNvSpPr/>
          <p:nvPr>
            <p:custDataLst>
              <p:tags r:id="rId19"/>
            </p:custDataLst>
          </p:nvPr>
        </p:nvSpPr>
        <p:spPr>
          <a:xfrm flipV="1">
            <a:off x="8529438" y="4660797"/>
            <a:ext cx="264040" cy="264032"/>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89" name="直接连接符 280"/>
          <p:cNvCxnSpPr/>
          <p:nvPr>
            <p:custDataLst>
              <p:tags r:id="rId20"/>
            </p:custDataLst>
          </p:nvPr>
        </p:nvCxnSpPr>
        <p:spPr>
          <a:xfrm flipH="1">
            <a:off x="8660148" y="4953588"/>
            <a:ext cx="0" cy="4129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2" name="椭圆 281"/>
          <p:cNvSpPr/>
          <p:nvPr>
            <p:custDataLst>
              <p:tags r:id="rId21"/>
            </p:custDataLst>
          </p:nvPr>
        </p:nvSpPr>
        <p:spPr>
          <a:xfrm flipV="1">
            <a:off x="4949286" y="4972540"/>
            <a:ext cx="327062" cy="327050"/>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91" name="直接连接符 282"/>
          <p:cNvCxnSpPr/>
          <p:nvPr>
            <p:custDataLst>
              <p:tags r:id="rId22"/>
            </p:custDataLst>
          </p:nvPr>
        </p:nvCxnSpPr>
        <p:spPr>
          <a:xfrm flipH="1">
            <a:off x="5110059" y="5351600"/>
            <a:ext cx="0" cy="72250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4" name="图形 15"/>
          <p:cNvSpPr/>
          <p:nvPr>
            <p:custDataLst>
              <p:tags r:id="rId23"/>
            </p:custDataLst>
          </p:nvPr>
        </p:nvSpPr>
        <p:spPr>
          <a:xfrm>
            <a:off x="5016602" y="5042470"/>
            <a:ext cx="187014" cy="182226"/>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46" name="图形 19"/>
          <p:cNvSpPr/>
          <p:nvPr>
            <p:custDataLst>
              <p:tags r:id="rId24"/>
            </p:custDataLst>
          </p:nvPr>
        </p:nvSpPr>
        <p:spPr>
          <a:xfrm>
            <a:off x="8597408" y="4734648"/>
            <a:ext cx="128077" cy="115335"/>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48" name="图形 27"/>
          <p:cNvSpPr/>
          <p:nvPr>
            <p:custDataLst>
              <p:tags r:id="rId25"/>
            </p:custDataLst>
          </p:nvPr>
        </p:nvSpPr>
        <p:spPr>
          <a:xfrm>
            <a:off x="4113394" y="3767392"/>
            <a:ext cx="181121" cy="139302"/>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50" name="任意多边形: 形状 286"/>
          <p:cNvSpPr/>
          <p:nvPr>
            <p:custDataLst>
              <p:tags r:id="rId26"/>
            </p:custDataLst>
          </p:nvPr>
        </p:nvSpPr>
        <p:spPr>
          <a:xfrm>
            <a:off x="5421150" y="3716415"/>
            <a:ext cx="1343154" cy="1343161"/>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52" name="正文"/>
          <p:cNvSpPr txBox="1"/>
          <p:nvPr>
            <p:custDataLst>
              <p:tags r:id="rId27"/>
            </p:custDataLst>
          </p:nvPr>
        </p:nvSpPr>
        <p:spPr>
          <a:xfrm>
            <a:off x="608400" y="3788960"/>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气候条件：影响仓储物品的质量和保存期限</a:t>
            </a:r>
            <a:endParaRPr lang="zh-CN" altLang="en-US" sz="1200" spc="150">
              <a:solidFill>
                <a:schemeClr val="tx1">
                  <a:lumMod val="65000"/>
                  <a:lumOff val="35000"/>
                </a:schemeClr>
              </a:solidFill>
              <a:latin typeface="+mn-ea"/>
              <a:sym typeface="+mn-ea"/>
            </a:endParaRPr>
          </a:p>
        </p:txBody>
      </p:sp>
      <p:sp>
        <p:nvSpPr>
          <p:cNvPr id="1049354" name="正文"/>
          <p:cNvSpPr txBox="1"/>
          <p:nvPr>
            <p:custDataLst>
              <p:tags r:id="rId28"/>
            </p:custDataLst>
          </p:nvPr>
        </p:nvSpPr>
        <p:spPr>
          <a:xfrm>
            <a:off x="9419575" y="3788960"/>
            <a:ext cx="2158097" cy="808877"/>
          </a:xfrm>
          <a:prstGeom prst="rect">
            <a:avLst/>
          </a:prstGeom>
          <a:noFill/>
        </p:spPr>
        <p:txBody>
          <a:bodyPr wrap="square" lIns="0" tIns="0" rIns="0" bIns="0" rtlCol="0" anchor="t" anchorCtr="0">
            <a:normAutofit fontScale="9166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土地资源：土地的可用性和成本对仓储场地的选择具有重要影响</a:t>
            </a:r>
            <a:endParaRPr lang="zh-CN" altLang="en-US" sz="1200" spc="150">
              <a:solidFill>
                <a:schemeClr val="tx1">
                  <a:lumMod val="65000"/>
                  <a:lumOff val="35000"/>
                </a:schemeClr>
              </a:solidFill>
              <a:latin typeface="+mn-ea"/>
              <a:sym typeface="+mn-ea"/>
            </a:endParaRPr>
          </a:p>
        </p:txBody>
      </p:sp>
      <p:sp>
        <p:nvSpPr>
          <p:cNvPr id="1049356" name="正文"/>
          <p:cNvSpPr txBox="1"/>
          <p:nvPr>
            <p:custDataLst>
              <p:tags r:id="rId29"/>
            </p:custDataLst>
          </p:nvPr>
        </p:nvSpPr>
        <p:spPr>
          <a:xfrm>
            <a:off x="7063523" y="1665572"/>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自然灾害：如地震、洪水等，需考虑防范措施</a:t>
            </a:r>
            <a:endParaRPr lang="zh-CN" altLang="en-US" sz="1200" spc="150">
              <a:solidFill>
                <a:schemeClr val="tx1">
                  <a:lumMod val="65000"/>
                  <a:lumOff val="35000"/>
                </a:schemeClr>
              </a:solidFill>
              <a:latin typeface="+mn-ea"/>
              <a:sym typeface="+mn-ea"/>
            </a:endParaRPr>
          </a:p>
        </p:txBody>
      </p:sp>
      <p:sp>
        <p:nvSpPr>
          <p:cNvPr id="1049358" name="正文"/>
          <p:cNvSpPr txBox="1"/>
          <p:nvPr>
            <p:custDataLst>
              <p:tags r:id="rId30"/>
            </p:custDataLst>
          </p:nvPr>
        </p:nvSpPr>
        <p:spPr>
          <a:xfrm>
            <a:off x="2964451" y="1665572"/>
            <a:ext cx="2158097" cy="808877"/>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地质条件：影响仓储设施的建设和安全</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3" name=""/>
        <p:cNvGrpSpPr/>
        <p:nvPr/>
      </p:nvGrpSpPr>
      <p:grpSpPr>
        <a:xfrm>
          <a:off x="0" y="0"/>
          <a:ext cx="0" cy="0"/>
        </a:xfrm>
      </p:grpSpPr>
      <p:sp>
        <p:nvSpPr>
          <p:cNvPr id="1049392" name="标题 2"/>
          <p:cNvSpPr>
            <a:spLocks noGrp="1"/>
          </p:cNvSpPr>
          <p:nvPr>
            <p:ph type="title" idx="1"/>
          </p:nvPr>
        </p:nvSpPr>
        <p:spPr/>
        <p:txBody>
          <a:bodyPr>
            <a:normAutofit fontScale="94444"/>
          </a:bodyPr>
          <a:lstStyle/>
          <a:p>
            <a:r>
              <a:rPr lang="zh-CN" altLang="en-US"/>
              <a:t>政策环境</a:t>
            </a:r>
            <a:endParaRPr lang="zh-CN" altLang="en-US"/>
          </a:p>
        </p:txBody>
      </p:sp>
      <p:sp>
        <p:nvSpPr>
          <p:cNvPr id="1049394" name="圆角矩形 3"/>
          <p:cNvSpPr/>
          <p:nvPr>
            <p:custDataLst>
              <p:tags r:id="rId2"/>
            </p:custDataLst>
          </p:nvPr>
        </p:nvSpPr>
        <p:spPr>
          <a:xfrm rot="16200000">
            <a:off x="5609370" y="-3507110"/>
            <a:ext cx="965843" cy="10961320"/>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396" name="圆角矩形 4"/>
          <p:cNvSpPr/>
          <p:nvPr>
            <p:custDataLst>
              <p:tags r:id="rId3"/>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398" name="圆角矩形 5"/>
          <p:cNvSpPr/>
          <p:nvPr>
            <p:custDataLst>
              <p:tags r:id="rId4"/>
            </p:custDataLst>
          </p:nvPr>
        </p:nvSpPr>
        <p:spPr>
          <a:xfrm rot="16200000">
            <a:off x="5610644" y="-2234634"/>
            <a:ext cx="965843" cy="10962116"/>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400" name="圆角矩形 6"/>
          <p:cNvSpPr/>
          <p:nvPr>
            <p:custDataLst>
              <p:tags r:id="rId5"/>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402" name="圆角矩形 9"/>
          <p:cNvSpPr/>
          <p:nvPr>
            <p:custDataLst>
              <p:tags r:id="rId6"/>
            </p:custDataLst>
          </p:nvPr>
        </p:nvSpPr>
        <p:spPr>
          <a:xfrm rot="16200000">
            <a:off x="5609370" y="-986372"/>
            <a:ext cx="965843" cy="10961320"/>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404" name="圆角矩形 10"/>
          <p:cNvSpPr/>
          <p:nvPr>
            <p:custDataLst>
              <p:tags r:id="rId7"/>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406" name="圆角矩形 11"/>
          <p:cNvSpPr/>
          <p:nvPr>
            <p:custDataLst>
              <p:tags r:id="rId8"/>
            </p:custDataLst>
          </p:nvPr>
        </p:nvSpPr>
        <p:spPr>
          <a:xfrm rot="16200000">
            <a:off x="5610644" y="285467"/>
            <a:ext cx="965843" cy="10962116"/>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408" name="圆角矩形 12"/>
          <p:cNvSpPr/>
          <p:nvPr>
            <p:custDataLst>
              <p:tags r:id="rId9"/>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410" name="文本框 7"/>
          <p:cNvSpPr txBox="1"/>
          <p:nvPr>
            <p:custDataLst>
              <p:tags r:id="rId10"/>
            </p:custDataLst>
          </p:nvPr>
        </p:nvSpPr>
        <p:spPr>
          <a:xfrm>
            <a:off x="1071914" y="4011138"/>
            <a:ext cx="10501055" cy="965843"/>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税收政策对仓储场地投资成本的影响</a:t>
            </a:r>
            <a:endParaRPr lang="zh-CN" altLang="en-US" sz="2400">
              <a:latin typeface="+mn-ea"/>
              <a:ea typeface="+mn-ea"/>
            </a:endParaRPr>
          </a:p>
        </p:txBody>
      </p:sp>
      <p:sp>
        <p:nvSpPr>
          <p:cNvPr id="1049412" name="文本框 8"/>
          <p:cNvSpPr txBox="1"/>
          <p:nvPr>
            <p:custDataLst>
              <p:tags r:id="rId11"/>
            </p:custDataLst>
          </p:nvPr>
        </p:nvSpPr>
        <p:spPr>
          <a:xfrm>
            <a:off x="1071914" y="5284251"/>
            <a:ext cx="10501055" cy="965047"/>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交通政策对仓储物流运输的便利性影响</a:t>
            </a:r>
            <a:endParaRPr lang="zh-CN" altLang="en-US" sz="2400">
              <a:latin typeface="+mn-ea"/>
              <a:ea typeface="+mn-ea"/>
            </a:endParaRPr>
          </a:p>
        </p:txBody>
      </p:sp>
      <p:sp>
        <p:nvSpPr>
          <p:cNvPr id="1049414" name="文本框 13"/>
          <p:cNvSpPr txBox="1"/>
          <p:nvPr>
            <p:custDataLst>
              <p:tags r:id="rId12"/>
            </p:custDataLst>
          </p:nvPr>
        </p:nvSpPr>
        <p:spPr>
          <a:xfrm>
            <a:off x="1071914" y="1490400"/>
            <a:ext cx="10501055" cy="965843"/>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政府对仓储行业的政策支持与限制</a:t>
            </a:r>
            <a:endParaRPr lang="zh-CN" altLang="en-US" sz="2400">
              <a:latin typeface="+mn-ea"/>
              <a:ea typeface="+mn-ea"/>
            </a:endParaRPr>
          </a:p>
        </p:txBody>
      </p:sp>
      <p:sp>
        <p:nvSpPr>
          <p:cNvPr id="1049416" name="文本框 14"/>
          <p:cNvSpPr txBox="1"/>
          <p:nvPr>
            <p:custDataLst>
              <p:tags r:id="rId13"/>
            </p:custDataLst>
          </p:nvPr>
        </p:nvSpPr>
        <p:spPr>
          <a:xfrm>
            <a:off x="1071914" y="2764787"/>
            <a:ext cx="10501055" cy="965047"/>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土地使用政策对仓储场地选择的影响</a:t>
            </a:r>
            <a:endParaRPr lang="zh-CN" altLang="en-US" sz="2400">
              <a:latin typeface="+mn-ea"/>
              <a:ea typeface="+mn-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1" name=""/>
        <p:cNvGrpSpPr/>
        <p:nvPr/>
      </p:nvGrpSpPr>
      <p:grpSpPr>
        <a:xfrm>
          <a:off x="0" y="0"/>
          <a:ext cx="0" cy="0"/>
        </a:xfrm>
      </p:grpSpPr>
      <p:sp>
        <p:nvSpPr>
          <p:cNvPr id="1049450" name="文本占位符 3"/>
          <p:cNvSpPr>
            <a:spLocks noGrp="1"/>
          </p:cNvSpPr>
          <p:nvPr>
            <p:ph type="body" idx="2"/>
            <p:custDataLst>
              <p:tags r:id="rId2"/>
            </p:custDataLst>
          </p:nvPr>
        </p:nvSpPr>
        <p:spPr/>
        <p:txBody>
          <a:bodyPr/>
          <a:lstStyle/>
          <a:p>
            <a:r>
              <a:rPr lang="zh-CN" altLang="en-US"/>
              <a:t>PART FOUR</a:t>
            </a:r>
            <a:endParaRPr lang="zh-CN" altLang="en-US"/>
          </a:p>
        </p:txBody>
      </p:sp>
      <p:sp>
        <p:nvSpPr>
          <p:cNvPr id="1049452" name="标题 4"/>
          <p:cNvSpPr>
            <a:spLocks noGrp="1"/>
          </p:cNvSpPr>
          <p:nvPr>
            <p:ph type="title" idx="1"/>
            <p:custDataLst>
              <p:tags r:id="rId3"/>
            </p:custDataLst>
          </p:nvPr>
        </p:nvSpPr>
        <p:spPr/>
        <p:txBody>
          <a:bodyPr/>
          <a:lstStyle/>
          <a:p>
            <a:r>
              <a:rPr lang="zh-CN" altLang="en-US"/>
              <a:t>仓储区位优化方法</a:t>
            </a:r>
            <a:endParaRPr lang="zh-CN" altLang="en-US"/>
          </a:p>
        </p:txBody>
      </p:sp>
    </p:spTree>
    <p:custDataLst>
      <p:tags r:id="rId4"/>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7" name=""/>
        <p:cNvGrpSpPr/>
        <p:nvPr/>
      </p:nvGrpSpPr>
      <p:grpSpPr>
        <a:xfrm>
          <a:off x="0" y="0"/>
          <a:ext cx="0" cy="0"/>
        </a:xfrm>
      </p:grpSpPr>
      <p:sp>
        <p:nvSpPr>
          <p:cNvPr id="1049514" name="标题 2"/>
          <p:cNvSpPr>
            <a:spLocks noGrp="1"/>
          </p:cNvSpPr>
          <p:nvPr>
            <p:ph type="title" idx="1"/>
          </p:nvPr>
        </p:nvSpPr>
        <p:spPr/>
        <p:txBody>
          <a:bodyPr>
            <a:normAutofit fontScale="94444"/>
          </a:bodyPr>
          <a:lstStyle/>
          <a:p>
            <a:r>
              <a:rPr lang="zh-CN" altLang="en-US"/>
              <a:t>定量分析法</a:t>
            </a:r>
            <a:endParaRPr lang="zh-CN" altLang="en-US"/>
          </a:p>
        </p:txBody>
      </p:sp>
      <p:sp>
        <p:nvSpPr>
          <p:cNvPr id="1049516" name="矩形 15"/>
          <p:cNvSpPr/>
          <p:nvPr>
            <p:custDataLst>
              <p:tags r:id="rId2"/>
            </p:custDataLst>
          </p:nvPr>
        </p:nvSpPr>
        <p:spPr>
          <a:xfrm>
            <a:off x="2423413" y="1571203"/>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l"/>
            <a:r>
              <a:rPr lang="zh-CN" altLang="en-US" sz="1200" spc="150">
                <a:solidFill>
                  <a:schemeClr val="tx1">
                    <a:lumMod val="85000"/>
                    <a:lumOff val="15000"/>
                  </a:schemeClr>
                </a:solidFill>
                <a:latin typeface="+mn-ea"/>
                <a:sym typeface="+mn-ea"/>
              </a:rPr>
              <a:t>定量分析法：通过数学模型和算法对仓储场地选择和区位优化进行定量分析和计算，以确定最优的仓储布局和运输路径。</a:t>
            </a:r>
            <a:endParaRPr lang="zh-CN" altLang="en-US" sz="1200" spc="150">
              <a:solidFill>
                <a:schemeClr val="tx1">
                  <a:lumMod val="85000"/>
                  <a:lumOff val="15000"/>
                </a:schemeClr>
              </a:solidFill>
              <a:latin typeface="+mn-ea"/>
              <a:sym typeface="+mn-ea"/>
            </a:endParaRPr>
          </a:p>
        </p:txBody>
      </p:sp>
      <p:sp>
        <p:nvSpPr>
          <p:cNvPr id="1049518" name="任意多边形 17"/>
          <p:cNvSpPr/>
          <p:nvPr>
            <p:custDataLst>
              <p:tags r:id="rId3"/>
            </p:custDataLst>
          </p:nvPr>
        </p:nvSpPr>
        <p:spPr>
          <a:xfrm flipV="1">
            <a:off x="2345059" y="149040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520" name="任意多边形 18"/>
          <p:cNvSpPr/>
          <p:nvPr>
            <p:custDataLst>
              <p:tags r:id="rId4"/>
            </p:custDataLst>
          </p:nvPr>
        </p:nvSpPr>
        <p:spPr>
          <a:xfrm flipH="1">
            <a:off x="8528509" y="205112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522" name="矩形 27"/>
          <p:cNvSpPr/>
          <p:nvPr>
            <p:custDataLst>
              <p:tags r:id="rId5"/>
            </p:custDataLst>
          </p:nvPr>
        </p:nvSpPr>
        <p:spPr>
          <a:xfrm>
            <a:off x="2423413" y="288853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l"/>
            <a:r>
              <a:rPr lang="zh-CN" altLang="en-US" sz="1200" spc="150">
                <a:solidFill>
                  <a:schemeClr val="tx1">
                    <a:lumMod val="85000"/>
                    <a:lumOff val="15000"/>
                  </a:schemeClr>
                </a:solidFill>
                <a:latin typeface="+mn-ea"/>
                <a:sym typeface="+mn-ea"/>
              </a:rPr>
              <a:t>仿真模拟法：利用计算机仿真技术模拟仓储场地和物流运作过程，对不同的区位优化方案进行比较和评估，以选择最优方案。</a:t>
            </a:r>
            <a:endParaRPr lang="zh-CN" altLang="en-US" sz="1200" spc="150">
              <a:solidFill>
                <a:schemeClr val="tx1">
                  <a:lumMod val="85000"/>
                  <a:lumOff val="15000"/>
                </a:schemeClr>
              </a:solidFill>
              <a:latin typeface="+mn-ea"/>
              <a:sym typeface="+mn-ea"/>
            </a:endParaRPr>
          </a:p>
        </p:txBody>
      </p:sp>
      <p:sp>
        <p:nvSpPr>
          <p:cNvPr id="1049524" name="任意多边形 29"/>
          <p:cNvSpPr/>
          <p:nvPr>
            <p:custDataLst>
              <p:tags r:id="rId6"/>
            </p:custDataLst>
          </p:nvPr>
        </p:nvSpPr>
        <p:spPr>
          <a:xfrm flipV="1">
            <a:off x="2345059" y="2807730"/>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526" name="任意多边形 30"/>
          <p:cNvSpPr/>
          <p:nvPr>
            <p:custDataLst>
              <p:tags r:id="rId7"/>
            </p:custDataLst>
          </p:nvPr>
        </p:nvSpPr>
        <p:spPr>
          <a:xfrm flipH="1">
            <a:off x="8528509" y="3368452"/>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528" name="矩形 5"/>
          <p:cNvSpPr/>
          <p:nvPr>
            <p:custDataLst>
              <p:tags r:id="rId8"/>
            </p:custDataLst>
          </p:nvPr>
        </p:nvSpPr>
        <p:spPr>
          <a:xfrm>
            <a:off x="2423413" y="4205862"/>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l"/>
            <a:r>
              <a:rPr lang="zh-CN" altLang="en-US" sz="1200" spc="150">
                <a:solidFill>
                  <a:schemeClr val="tx1">
                    <a:lumMod val="85000"/>
                    <a:lumOff val="15000"/>
                  </a:schemeClr>
                </a:solidFill>
                <a:latin typeface="+mn-ea"/>
                <a:sym typeface="+mn-ea"/>
              </a:rPr>
              <a:t>启发式算法：通过经验法则和近似方法求解仓储区位优化问题，这种方法适用于大规模、复杂的仓储场地选择和区位优化问题。</a:t>
            </a:r>
            <a:endParaRPr lang="zh-CN" altLang="en-US" sz="1200" spc="150">
              <a:solidFill>
                <a:schemeClr val="tx1">
                  <a:lumMod val="85000"/>
                  <a:lumOff val="15000"/>
                </a:schemeClr>
              </a:solidFill>
              <a:latin typeface="+mn-ea"/>
              <a:sym typeface="+mn-ea"/>
            </a:endParaRPr>
          </a:p>
        </p:txBody>
      </p:sp>
      <p:sp>
        <p:nvSpPr>
          <p:cNvPr id="1049530" name="任意多边形 7"/>
          <p:cNvSpPr/>
          <p:nvPr>
            <p:custDataLst>
              <p:tags r:id="rId9"/>
            </p:custDataLst>
          </p:nvPr>
        </p:nvSpPr>
        <p:spPr>
          <a:xfrm flipV="1">
            <a:off x="2345059" y="412505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532" name="任意多边形 8"/>
          <p:cNvSpPr/>
          <p:nvPr>
            <p:custDataLst>
              <p:tags r:id="rId10"/>
            </p:custDataLst>
          </p:nvPr>
        </p:nvSpPr>
        <p:spPr>
          <a:xfrm flipH="1">
            <a:off x="8528509" y="468578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534" name="矩形 10"/>
          <p:cNvSpPr/>
          <p:nvPr>
            <p:custDataLst>
              <p:tags r:id="rId11"/>
            </p:custDataLst>
          </p:nvPr>
        </p:nvSpPr>
        <p:spPr>
          <a:xfrm>
            <a:off x="2423413" y="5523191"/>
            <a:ext cx="7342439" cy="645606"/>
          </a:xfrm>
          <a:prstGeom prst="rect">
            <a:avLst/>
          </a:prstGeom>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lIns="252095" rtlCol="0" anchor="ctr" anchorCtr="0">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l"/>
            <a:r>
              <a:rPr lang="zh-CN" altLang="en-US" sz="1200" spc="150">
                <a:solidFill>
                  <a:schemeClr val="tx1">
                    <a:lumMod val="85000"/>
                    <a:lumOff val="15000"/>
                  </a:schemeClr>
                </a:solidFill>
                <a:latin typeface="+mn-ea"/>
                <a:sym typeface="+mn-ea"/>
              </a:rPr>
              <a:t>混合整数规划法：将整数规划与线性规划相结合，通过优化仓储设施的数量、位置和规模等参数，实现仓储区位优化。</a:t>
            </a:r>
            <a:endParaRPr lang="zh-CN" altLang="en-US" sz="1200" spc="150">
              <a:solidFill>
                <a:schemeClr val="tx1">
                  <a:lumMod val="85000"/>
                  <a:lumOff val="15000"/>
                </a:schemeClr>
              </a:solidFill>
              <a:latin typeface="+mn-ea"/>
              <a:sym typeface="+mn-ea"/>
            </a:endParaRPr>
          </a:p>
        </p:txBody>
      </p:sp>
      <p:sp>
        <p:nvSpPr>
          <p:cNvPr id="1049536" name="任意多边形 12"/>
          <p:cNvSpPr/>
          <p:nvPr>
            <p:custDataLst>
              <p:tags r:id="rId12"/>
            </p:custDataLst>
          </p:nvPr>
        </p:nvSpPr>
        <p:spPr>
          <a:xfrm flipV="1">
            <a:off x="2345059" y="5442389"/>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538" name="任意多边形 13"/>
          <p:cNvSpPr/>
          <p:nvPr>
            <p:custDataLst>
              <p:tags r:id="rId13"/>
            </p:custDataLst>
          </p:nvPr>
        </p:nvSpPr>
        <p:spPr>
          <a:xfrm flipH="1">
            <a:off x="8528509" y="6003111"/>
            <a:ext cx="1313249" cy="247305"/>
          </a:xfrm>
          <a:custGeom>
            <a:gdLst>
              <a:gd name="connsiteX0" fmla="*/ 0 w 469"/>
              <a:gd name="connsiteY0" fmla="*/ 0 h 303"/>
              <a:gd name="connsiteX1" fmla="*/ 0 w 469"/>
              <a:gd name="connsiteY1" fmla="*/ 300 h 303"/>
              <a:gd name="connsiteX2" fmla="*/ 469 w 469"/>
              <a:gd name="connsiteY2" fmla="*/ 303 h 303"/>
            </a:gd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https://d.book118.com/498015003052006027</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48"/>
</p:tagLst>
</file>

<file path=ppt/tags/tag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此处 添加文档标题"/>
  <p:tag name="KSO_WM_UNIT_TYPE" val="a"/>
  <p:tag name="KSO_WM_UNIT_VALUE" val="10"/>
</p:tagLst>
</file>

<file path=ppt/tags/tag6.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1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
  <p:tag name="KSO_WM_UNIT_INDEX" val="3"/>
  <p:tag name="KSO_WM_UNIT_LAYERLEVEL" val="1"/>
  <p:tag name="KSO_WM_UNIT_TYPE" val="i"/>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26.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i*2"/>
  <p:tag name="KSO_WM_UNIT_INDEX" val="2"/>
  <p:tag name="KSO_WM_UNIT_LAYERLEVEL" val="1"/>
  <p:tag name="KSO_WM_UNIT_TYPE" val="i"/>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
  <p:tag name="KSO_WM_UNIT_INDEX" val="4"/>
  <p:tag name="KSO_WM_UNIT_LAYERLEVEL" val="1"/>
  <p:tag name="KSO_WM_UNIT_TYPE" val="i"/>
</p:tagLst>
</file>

<file path=ppt/tags/tag29.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PART ONE"/>
  <p:tag name="KSO_WM_UNIT_TYPE" val="e"/>
  <p:tag name="KSO_WM_UNIT_VALUE" val="6"/>
</p:tagLst>
</file>

<file path=ppt/tags/tag30.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37.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第二级 第三级 第四级 第五级"/>
  <p:tag name="KSO_WM_UNIT_SUBTYPE" val="a"/>
  <p:tag name="KSO_WM_UNIT_TYPE" val="h_f"/>
  <p:tag name="KSO_WM_UNIT_VALUE" val="60"/>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YPE" val="h_a"/>
  <p:tag name="KSO_WM_UNIT_VALUE" val="10"/>
</p:tagLst>
</file>

<file path=ppt/tags/tag4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51.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 name="KSO_WM_UNIT_VALUE" val="60"/>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65.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66.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此处添加副标题"/>
  <p:tag name="KSO_WM_UNIT_TYPE" val="b"/>
  <p:tag name="KSO_WM_UNIT_VALUE" val="17"/>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7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72.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1"/>
  <p:tag name="KSO_WM_UNIT_PRESET_TEXT" val="THANKS!"/>
  <p:tag name="KSO_WM_UNIT_TYPE" val="a"/>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82.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_0*f*1"/>
  <p:tag name="KSO_WM_UNIT_INDEX" val="1"/>
  <p:tag name="KSO_WM_UNIT_LAYERLEVEL" val="1"/>
  <p:tag name="KSO_WM_UNIT_NOCLEAR" val="0"/>
  <p:tag name="KSO_WM_UNIT_PRESET_TEXT" val="单击此处编辑母版文本样式 二级 三级 四级 五级"/>
  <p:tag name="KSO_WM_UNIT_SUBTYPE" val="a"/>
  <p:tag name="KSO_WM_UNIT_TYPE" val="f"/>
</p:tagLst>
</file>

<file path=ppt/tags/tag83.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_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Lst>
</file>

<file path=ppt/tags/tag84.xml><?xml version="1.0" encoding="utf-8"?>
<p:tagLst xmlns:p="http://schemas.openxmlformats.org/presentationml/2006/main">
  <p:tag name="KSO_WM_BEAUTIFY_FLAG" val="#wm#"/>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 name="KSO_WM_TEMPLATE_THUMBS_INDEX" val="1、9"/>
</p:tagLst>
</file>

<file path=ppt/tags/tag85.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1*b*1"/>
  <p:tag name="KSO_WM_UNIT_INDEX" val="1"/>
  <p:tag name="KSO_WM_UNIT_ISCONTENTSTITLE" val="0"/>
  <p:tag name="KSO_WM_UNIT_ISNUMDGMTITLE" val="0"/>
  <p:tag name="KSO_WM_UNIT_LAYERLEVEL" val="1"/>
  <p:tag name="KSO_WM_UNIT_NOCLEAR" val="0"/>
  <p:tag name="KSO_WM_UNIT_PRESET_TEXT" val="WPS,a click to unlimited possibilities"/>
  <p:tag name="KSO_WM_UNIT_TYPE" val="b"/>
  <p:tag name="KSO_WM_UNIT_VALUE" val="48"/>
</p:tagLst>
</file>

<file path=ppt/tags/tag86.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1*a*1"/>
  <p:tag name="KSO_WM_UNIT_INDEX" val="1"/>
  <p:tag name="KSO_WM_UNIT_ISCONTENTSTITLE" val="0"/>
  <p:tag name="KSO_WM_UNIT_ISNUMDGMTITLE" val="0"/>
  <p:tag name="KSO_WM_UNIT_LAYERLEVEL" val="1"/>
  <p:tag name="KSO_WM_UNIT_NOCLEAR" val="0"/>
  <p:tag name="KSO_WM_UNIT_PRESET_TEXT" val="单击此处 添加文档标题"/>
  <p:tag name="KSO_WM_UNIT_TYPE" val="a"/>
  <p:tag name="KSO_WM_UNIT_VALUE" val="10"/>
</p:tagLst>
</file>

<file path=ppt/tags/tag87.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1*f*1"/>
  <p:tag name="KSO_WM_UNIT_INDEX" val="1"/>
  <p:tag name="KSO_WM_UNIT_LAYERLEVEL" val="1"/>
  <p:tag name="KSO_WM_UNIT_NOCLEAR" val="0"/>
  <p:tag name="KSO_WM_UNIT_PRESET_TEXT" val="汇报人：WPS"/>
  <p:tag name="KSO_WM_UNIT_SUBTYPE" val="b"/>
  <p:tag name="KSO_WM_UNIT_TYPE" val="f"/>
  <p:tag name="KSO_WM_UNIT_VALUE" val="60"/>
</p:tagLst>
</file>

<file path=ppt/tags/tag88.xml><?xml version="1.0" encoding="utf-8"?>
<p:tagLst xmlns:p="http://schemas.openxmlformats.org/presentationml/2006/main">
  <p:tag name="KSO_WM_BEAUTIFY_FLAG" val="#wm#"/>
  <p:tag name="KSO_WM_SLIDE_CONTENT_AREA" val="{&quot;left&quot;:&quot;449.5&quot;,&quot;top&quot;:&quot;73.65&quot;,&quot;width&quot;:&quot;484.9&quot;,&quot;height&quot;:&quot;312.7&quot;}"/>
  <p:tag name="KSO_WM_SLIDE_ID" val="custom20230267_1"/>
  <p:tag name="KSO_WM_SLIDE_INDEX" val="1"/>
  <p:tag name="KSO_WM_SLIDE_ITEM_CNT" val="0"/>
  <p:tag name="KSO_WM_SLIDE_LAYOUT" val="a_b_f"/>
  <p:tag name="KSO_WM_SLIDE_LAYOUT_CNT" val="1_1_1"/>
  <p:tag name="KSO_WM_SLIDE_SUBTYPE" val="pureTxt"/>
  <p:tag name="KSO_WM_SLIDE_TYPE" val="title"/>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 name="KSO_WM_TEMPLATE_THUMBS_INDEX" val="1、9"/>
</p:tagLst>
</file>

<file path=ppt/tags/tag89.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7"/>
</p:tagLst>
</file>

<file path=ppt/tags/tag90.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91.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1_2"/>
  <p:tag name="KSO_WM_UNIT_INDEX" val="1_1_2"/>
  <p:tag name="KSO_WM_UNIT_LAYERLEVEL" val="1_1_1"/>
  <p:tag name="KSO_WM_UNIT_TYPE" val="l_h_i"/>
</p:tagLst>
</file>

<file path=ppt/tags/tag9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1_1"/>
  <p:tag name="KSO_WM_UNIT_INDEX" val="1_1_1"/>
  <p:tag name="KSO_WM_UNIT_LAYERLEVEL" val="1_1_1"/>
  <p:tag name="KSO_WM_UNIT_SUBTYPE" val="d"/>
  <p:tag name="KSO_WM_UNIT_TYPE" val="l_h_i"/>
</p:tagLst>
</file>

<file path=ppt/tags/tag9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1_1"/>
  <p:tag name="KSO_WM_UNIT_INDEX" val="1_1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94.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2_2"/>
  <p:tag name="KSO_WM_UNIT_INDEX" val="1_2_2"/>
  <p:tag name="KSO_WM_UNIT_LAYERLEVEL" val="1_1_1"/>
  <p:tag name="KSO_WM_UNIT_TYPE" val="l_h_i"/>
</p:tagLst>
</file>

<file path=ppt/tags/tag9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2_1"/>
  <p:tag name="KSO_WM_UNIT_INDEX" val="1_2_1"/>
  <p:tag name="KSO_WM_UNIT_LAYERLEVEL" val="1_1_1"/>
  <p:tag name="KSO_WM_UNIT_SUBTYPE" val="d"/>
  <p:tag name="KSO_WM_UNIT_TYPE" val="l_h_i"/>
</p:tagLst>
</file>

<file path=ppt/tags/tag9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2_1"/>
  <p:tag name="KSO_WM_UNIT_INDEX" val="1_2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97.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3_2"/>
  <p:tag name="KSO_WM_UNIT_INDEX" val="1_3_2"/>
  <p:tag name="KSO_WM_UNIT_LAYERLEVEL" val="1_1_1"/>
  <p:tag name="KSO_WM_UNIT_TYPE" val="l_h_i"/>
</p:tagLst>
</file>

<file path=ppt/tags/tag9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3_1"/>
  <p:tag name="KSO_WM_UNIT_INDEX" val="1_3_1"/>
  <p:tag name="KSO_WM_UNIT_LAYERLEVEL" val="1_1_1"/>
  <p:tag name="KSO_WM_UNIT_SUBTYPE" val="d"/>
  <p:tag name="KSO_WM_UNIT_TYPE" val="l_h_i"/>
</p:tagLst>
</file>

<file path=ppt/tags/tag9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3_1"/>
  <p:tag name="KSO_WM_UNIT_INDEX" val="1_3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0.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4_2"/>
  <p:tag name="KSO_WM_UNIT_INDEX" val="1_4_2"/>
  <p:tag name="KSO_WM_UNIT_LAYERLEVEL" val="1_1_1"/>
  <p:tag name="KSO_WM_UNIT_TYPE" val="l_h_i"/>
</p:tagLst>
</file>

<file path=ppt/tags/tag10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4_1"/>
  <p:tag name="KSO_WM_UNIT_INDEX" val="1_4_1"/>
  <p:tag name="KSO_WM_UNIT_LAYERLEVEL" val="1_1_1"/>
  <p:tag name="KSO_WM_UNIT_SUBTYPE" val="d"/>
  <p:tag name="KSO_WM_UNIT_TYPE" val="l_h_i"/>
</p:tagLst>
</file>

<file path=ppt/tags/tag10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4_1"/>
  <p:tag name="KSO_WM_UNIT_INDEX" val="1_4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3.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5_2"/>
  <p:tag name="KSO_WM_UNIT_INDEX" val="1_5_2"/>
  <p:tag name="KSO_WM_UNIT_LAYERLEVEL" val="1_1_1"/>
  <p:tag name="KSO_WM_UNIT_TYPE" val="l_h_i"/>
</p:tagLst>
</file>

<file path=ppt/tags/tag10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5_1"/>
  <p:tag name="KSO_WM_UNIT_INDEX" val="1_5_1"/>
  <p:tag name="KSO_WM_UNIT_LAYERLEVEL" val="1_1_1"/>
  <p:tag name="KSO_WM_UNIT_SUBTYPE" val="d"/>
  <p:tag name="KSO_WM_UNIT_TYPE" val="l_h_i"/>
</p:tagLst>
</file>

<file path=ppt/tags/tag10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5_1"/>
  <p:tag name="KSO_WM_UNIT_INDEX" val="1_5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6.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6_2"/>
  <p:tag name="KSO_WM_UNIT_INDEX" val="1_6_2"/>
  <p:tag name="KSO_WM_UNIT_LAYERLEVEL" val="1_1_1"/>
  <p:tag name="KSO_WM_UNIT_TYPE" val="l_h_i"/>
</p:tagLst>
</file>

<file path=ppt/tags/tag10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i*1_6_1"/>
  <p:tag name="KSO_WM_UNIT_INDEX" val="1_6_1"/>
  <p:tag name="KSO_WM_UNIT_LAYERLEVEL" val="1_1_1"/>
  <p:tag name="KSO_WM_UNIT_SUBTYPE" val="d"/>
  <p:tag name="KSO_WM_UNIT_TYPE" val="l_h_i"/>
</p:tagLst>
</file>

<file path=ppt/tags/tag10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6"/>
  <p:tag name="KSO_WM_DIAGRAM_MIN_ITEMCNT" val="2"/>
  <p:tag name="KSO_WM_DIAGRAM_VERSION" val="3"/>
  <p:tag name="KSO_WM_DIAGRAM_VIRTUALLY_FRAME" val="{&quot;height&quot;:198.42519685039366,&quot;width&quot;:886}"/>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6*l_h_a*1_6_1"/>
  <p:tag name="KSO_WM_UNIT_INDEX" val="1_6_1"/>
  <p:tag name="KSO_WM_UNIT_ISCONTENTSTITLE" val="0"/>
  <p:tag name="KSO_WM_UNIT_ISNUMDGMTITLE" val="0"/>
  <p:tag name="KSO_WM_UNIT_LAYERLEVEL" val="1_1_1"/>
  <p:tag name="KSO_WM_UNIT_NOCLEAR" val="0"/>
  <p:tag name="KSO_WM_UNIT_PRESET_TEXT" val="添加目录标题"/>
  <p:tag name="KSO_WM_UNIT_TYPE" val="l_h_a"/>
</p:tagLst>
</file>

<file path=ppt/tags/tag109.xml><?xml version="1.0" encoding="utf-8"?>
<p:tagLst xmlns:p="http://schemas.openxmlformats.org/presentationml/2006/main">
  <p:tag name="KSO_WM_BEAUTIFY_FLAG" val="#wm#"/>
  <p:tag name="KSO_WM_DIAGRAM_GROUP_CODE" val="l1-1"/>
  <p:tag name="KSO_WM_SLIDE_DIAGTYPE" val="l"/>
  <p:tag name="KSO_WM_SLIDE_ID" val="custom20230267_6"/>
  <p:tag name="KSO_WM_SLIDE_INDEX" val="6"/>
  <p:tag name="KSO_WM_SLIDE_ITEM_CNT" val="6"/>
  <p:tag name="KSO_WM_SLIDE_LAYOUT" val="a_b_l"/>
  <p:tag name="KSO_WM_SLIDE_LAYOUT_CNT" val="1_1_1"/>
  <p:tag name="KSO_WM_SLIDE_SUBTYPE" val="diag"/>
  <p:tag name="KSO_WM_SLIDE_TYPE" val="contents"/>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Lst>
</file>

<file path=ppt/tags/tag110.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1"/>
  <p:tag name="KSO_WM_UNIT_DIAGRAM_ISNUMVISUAL" val="0"/>
  <p:tag name="KSO_WM_UNIT_DIAGRAM_ISREFERUNIT" val="0"/>
  <p:tag name="KSO_WM_UNIT_HIGHLIGHT" val="0"/>
  <p:tag name="KSO_WM_UNIT_ID" val="custom20230267_7*e*1"/>
  <p:tag name="KSO_WM_UNIT_INDEX" val="1"/>
  <p:tag name="KSO_WM_UNIT_LAYERLEVEL" val="1"/>
  <p:tag name="KSO_WM_UNIT_NOCLEAR" val="0"/>
  <p:tag name="KSO_WM_UNIT_PRESET_TEXT" val="PART ONE"/>
  <p:tag name="KSO_WM_UNIT_TYPE" val="e"/>
  <p:tag name="KSO_WM_UNIT_VALUE" val="6"/>
</p:tagLst>
</file>

<file path=ppt/tags/tag111.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112.xml><?xml version="1.0" encoding="utf-8"?>
<p:tagLst xmlns:p="http://schemas.openxmlformats.org/presentationml/2006/main">
  <p:tag name="KSO_WM_BEAUTIFY_FLAG" val="#wm#"/>
  <p:tag name="KSO_WM_SLIDE_CONTENT_AREA" val="{&quot;left&quot;:&quot;29.9&quot;,&quot;top&quot;:&quot;106.4&quot;,&quot;width&quot;:&quot;901.65&quot;,&quot;height&quot;:&quot;265.6&quot;}"/>
  <p:tag name="KSO_WM_SLIDE_ID" val="custom20230267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Lst>
</file>

<file path=ppt/tags/tag113.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1"/>
  <p:tag name="KSO_WM_UNIT_DIAGRAM_ISNUMVISUAL" val="0"/>
  <p:tag name="KSO_WM_UNIT_DIAGRAM_ISREFERUNIT" val="0"/>
  <p:tag name="KSO_WM_UNIT_HIGHLIGHT" val="0"/>
  <p:tag name="KSO_WM_UNIT_ID" val="custom20230267_7*e*1"/>
  <p:tag name="KSO_WM_UNIT_INDEX" val="1"/>
  <p:tag name="KSO_WM_UNIT_LAYERLEVEL" val="1"/>
  <p:tag name="KSO_WM_UNIT_NOCLEAR" val="0"/>
  <p:tag name="KSO_WM_UNIT_PRESET_TEXT" val="PART TWO"/>
  <p:tag name="KSO_WM_UNIT_TYPE" val="e"/>
  <p:tag name="KSO_WM_UNIT_VALUE" val="6"/>
</p:tagLst>
</file>

<file path=ppt/tags/tag114.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115.xml><?xml version="1.0" encoding="utf-8"?>
<p:tagLst xmlns:p="http://schemas.openxmlformats.org/presentationml/2006/main">
  <p:tag name="KSO_WM_BEAUTIFY_FLAG" val="#wm#"/>
  <p:tag name="KSO_WM_SLIDE_CONTENT_AREA" val="{&quot;left&quot;:&quot;29.9&quot;,&quot;top&quot;:&quot;106.4&quot;,&quot;width&quot;:&quot;901.65&quot;,&quot;height&quot;:&quot;265.6&quot;}"/>
  <p:tag name="KSO_WM_SLIDE_ID" val="custom20230267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Lst>
</file>

<file path=ppt/tags/tag116.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1_1"/>
  <p:tag name="KSO_WM_UNIT_INDEX" val="1_1_1"/>
  <p:tag name="KSO_WM_UNIT_LAYERLEVEL" val="1_1_1"/>
  <p:tag name="KSO_WM_UNIT_TYPE" val="l_h_i"/>
</p:tagLst>
</file>

<file path=ppt/tags/tag11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1_2"/>
  <p:tag name="KSO_WM_UNIT_INDEX" val="1_1_2"/>
  <p:tag name="KSO_WM_UNIT_LAYERLEVEL" val="1_1_1"/>
  <p:tag name="KSO_WM_UNIT_TYPE" val="l_h_i"/>
</p:tagLst>
</file>

<file path=ppt/tags/tag11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1_1"/>
  <p:tag name="KSO_WM_UNIT_INDEX" val="1_1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11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2_1"/>
  <p:tag name="KSO_WM_UNIT_INDEX" val="1_2_1"/>
  <p:tag name="KSO_WM_UNIT_LAYERLEVEL" val="1_1_1"/>
  <p:tag name="KSO_WM_UNIT_TYPE" val="l_h_i"/>
</p:tagLst>
</file>

<file path=ppt/tags/tag12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2_2"/>
  <p:tag name="KSO_WM_UNIT_INDEX" val="1_2_2"/>
  <p:tag name="KSO_WM_UNIT_LAYERLEVEL" val="1_1_1"/>
  <p:tag name="KSO_WM_UNIT_TYPE" val="l_h_i"/>
</p:tagLst>
</file>

<file path=ppt/tags/tag12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2_1"/>
  <p:tag name="KSO_WM_UNIT_INDEX" val="1_2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122.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3_1"/>
  <p:tag name="KSO_WM_UNIT_INDEX" val="1_3_1"/>
  <p:tag name="KSO_WM_UNIT_LAYERLEVEL" val="1_1_1"/>
  <p:tag name="KSO_WM_UNIT_TYPE" val="l_h_i"/>
</p:tagLst>
</file>

<file path=ppt/tags/tag123.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3_2"/>
  <p:tag name="KSO_WM_UNIT_INDEX" val="1_3_2"/>
  <p:tag name="KSO_WM_UNIT_LAYERLEVEL" val="1_1_1"/>
  <p:tag name="KSO_WM_UNIT_TYPE" val="l_h_i"/>
</p:tagLst>
</file>

<file path=ppt/tags/tag12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3_1"/>
  <p:tag name="KSO_WM_UNIT_INDEX" val="1_3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125.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4_1"/>
  <p:tag name="KSO_WM_UNIT_INDEX" val="1_4_1"/>
  <p:tag name="KSO_WM_UNIT_LAYERLEVEL" val="1_1_1"/>
  <p:tag name="KSO_WM_UNIT_TYPE" val="l_h_i"/>
</p:tagLst>
</file>

<file path=ppt/tags/tag12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4_2"/>
  <p:tag name="KSO_WM_UNIT_INDEX" val="1_4_2"/>
  <p:tag name="KSO_WM_UNIT_LAYERLEVEL" val="1_1_1"/>
  <p:tag name="KSO_WM_UNIT_TYPE" val="l_h_i"/>
</p:tagLst>
</file>

<file path=ppt/tags/tag12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4_1"/>
  <p:tag name="KSO_WM_UNIT_INDEX" val="1_4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128.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1_1"/>
  <p:tag name="KSO_WM_UNIT_INDEX" val="1_1_1"/>
  <p:tag name="KSO_WM_UNIT_LAYERLEVEL" val="1_1_1"/>
  <p:tag name="KSO_WM_UNIT_TYPE" val="l_h_i"/>
</p:tagLst>
</file>

<file path=ppt/tags/tag12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1_2"/>
  <p:tag name="KSO_WM_UNIT_INDEX" val="1_1_2"/>
  <p:tag name="KSO_WM_UNIT_LAYERLEVEL" val="1_1_1"/>
  <p:tag name="KSO_WM_UNIT_TYPE" val="l_h_i"/>
</p:tagLst>
</file>

<file path=ppt/tags/tag13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2_1"/>
  <p:tag name="KSO_WM_UNIT_INDEX" val="1_2_1"/>
  <p:tag name="KSO_WM_UNIT_LAYERLEVEL" val="1_1_1"/>
  <p:tag name="KSO_WM_UNIT_TYPE" val="l_h_i"/>
</p:tagLst>
</file>

<file path=ppt/tags/tag13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2_2"/>
  <p:tag name="KSO_WM_UNIT_INDEX" val="1_2_2"/>
  <p:tag name="KSO_WM_UNIT_LAYERLEVEL" val="1_1_1"/>
  <p:tag name="KSO_WM_UNIT_TYPE" val="l_h_i"/>
</p:tagLst>
</file>

<file path=ppt/tags/tag132.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3_1"/>
  <p:tag name="KSO_WM_UNIT_INDEX" val="1_3_1"/>
  <p:tag name="KSO_WM_UNIT_LAYERLEVEL" val="1_1_1"/>
  <p:tag name="KSO_WM_UNIT_TYPE" val="l_h_i"/>
</p:tagLst>
</file>

<file path=ppt/tags/tag133.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3_2"/>
  <p:tag name="KSO_WM_UNIT_INDEX" val="1_3_2"/>
  <p:tag name="KSO_WM_UNIT_LAYERLEVEL" val="1_1_1"/>
  <p:tag name="KSO_WM_UNIT_TYPE" val="l_h_i"/>
</p:tagLst>
</file>

<file path=ppt/tags/tag13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4_1"/>
  <p:tag name="KSO_WM_UNIT_INDEX" val="1_4_1"/>
  <p:tag name="KSO_WM_UNIT_LAYERLEVEL" val="1_1_1"/>
  <p:tag name="KSO_WM_UNIT_TYPE" val="l_h_i"/>
</p:tagLst>
</file>

<file path=ppt/tags/tag13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4_2"/>
  <p:tag name="KSO_WM_UNIT_INDEX" val="1_4_2"/>
  <p:tag name="KSO_WM_UNIT_LAYERLEVEL" val="1_1_1"/>
  <p:tag name="KSO_WM_UNIT_TYPE" val="l_h_i"/>
</p:tagLst>
</file>

<file path=ppt/tags/tag13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Lst>
</file>

<file path=ppt/tags/tag13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Lst>
</file>

<file path=ppt/tags/tag13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Lst>
</file>

<file path=ppt/tags/tag13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Lst>
</file>

<file path=ppt/tags/tag14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1_1"/>
  <p:tag name="KSO_WM_UNIT_INDEX" val="1_1_1"/>
  <p:tag name="KSO_WM_UNIT_LAYERLEVEL" val="1_1_1"/>
  <p:tag name="KSO_WM_UNIT_TYPE" val="l_h_i"/>
</p:tagLst>
</file>

<file path=ppt/tags/tag14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1_2"/>
  <p:tag name="KSO_WM_UNIT_INDEX" val="1_1_2"/>
  <p:tag name="KSO_WM_UNIT_LAYERLEVEL" val="1_1_1"/>
  <p:tag name="KSO_WM_UNIT_TYPE" val="l_h_i"/>
</p:tagLst>
</file>

<file path=ppt/tags/tag14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1_1"/>
  <p:tag name="KSO_WM_UNIT_INDEX" val="1_1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143.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2_1"/>
  <p:tag name="KSO_WM_UNIT_INDEX" val="1_2_1"/>
  <p:tag name="KSO_WM_UNIT_LAYERLEVEL" val="1_1_1"/>
  <p:tag name="KSO_WM_UNIT_TYPE" val="l_h_i"/>
</p:tagLst>
</file>

<file path=ppt/tags/tag14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2_2"/>
  <p:tag name="KSO_WM_UNIT_INDEX" val="1_2_2"/>
  <p:tag name="KSO_WM_UNIT_LAYERLEVEL" val="1_1_1"/>
  <p:tag name="KSO_WM_UNIT_TYPE" val="l_h_i"/>
</p:tagLst>
</file>

<file path=ppt/tags/tag14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2_1"/>
  <p:tag name="KSO_WM_UNIT_INDEX" val="1_2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146.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3_1"/>
  <p:tag name="KSO_WM_UNIT_INDEX" val="1_3_1"/>
  <p:tag name="KSO_WM_UNIT_LAYERLEVEL" val="1_1_1"/>
  <p:tag name="KSO_WM_UNIT_TYPE" val="l_h_i"/>
</p:tagLst>
</file>

<file path=ppt/tags/tag14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3_2"/>
  <p:tag name="KSO_WM_UNIT_INDEX" val="1_3_2"/>
  <p:tag name="KSO_WM_UNIT_LAYERLEVEL" val="1_1_1"/>
  <p:tag name="KSO_WM_UNIT_TYPE" val="l_h_i"/>
</p:tagLst>
</file>

<file path=ppt/tags/tag14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3_1"/>
  <p:tag name="KSO_WM_UNIT_INDEX" val="1_3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14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i*1_4_1"/>
  <p:tag name="KSO_WM_UNIT_INDEX" val="1_4_1"/>
  <p:tag name="KSO_WM_UNIT_LAYERLEVEL" val="1_1_1"/>
  <p:tag name="KSO_WM_UNIT_TYPE" val="l_h_i"/>
</p:tagLst>
</file>

<file path=ppt/tags/tag15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FILL_FORE_SCHEMECOLOR_INDEX" val="5"/>
  <p:tag name="KSO_WM_UNIT_HIGHLIGHT" val="0"/>
  <p:tag name="KSO_WM_UNIT_ID" val="diagram20231309_3*l_h_i*1_4_2"/>
  <p:tag name="KSO_WM_UNIT_INDEX" val="1_4_2"/>
  <p:tag name="KSO_WM_UNIT_LAYERLEVEL" val="1_1_1"/>
  <p:tag name="KSO_WM_UNIT_TYPE" val="l_h_i"/>
</p:tagLst>
</file>

<file path=ppt/tags/tag15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67.9745788574219,&quot;width&quot;:863.4819946289062}"/>
  <p:tag name="KSO_WM_TAG_VERSION" val="3.0"/>
  <p:tag name="KSO_WM_TEMPLATE_CATEGORY" val="diagram"/>
  <p:tag name="KSO_WM_TEMPLATE_INDEX" val="20231309"/>
  <p:tag name="KSO_WM_UNIT_COMPATIBLE" val="0"/>
  <p:tag name="KSO_WM_UNIT_DIAGRAM_ISNUMVISUAL" val="0"/>
  <p:tag name="KSO_WM_UNIT_DIAGRAM_ISREFERUNIT" val="0"/>
  <p:tag name="KSO_WM_UNIT_HIGHLIGHT" val="0"/>
  <p:tag name="KSO_WM_UNIT_ID" val="diagram20231309_3*l_h_f*1_4_1"/>
  <p:tag name="KSO_WM_UNIT_INDEX" val="1_4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YPE" val="l_h_f"/>
  <p:tag name="KSO_WM_UNIT_VALUE" val="120"/>
</p:tagLst>
</file>

<file path=ppt/tags/tag152.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1"/>
  <p:tag name="KSO_WM_UNIT_DIAGRAM_ISNUMVISUAL" val="0"/>
  <p:tag name="KSO_WM_UNIT_DIAGRAM_ISREFERUNIT" val="0"/>
  <p:tag name="KSO_WM_UNIT_HIGHLIGHT" val="0"/>
  <p:tag name="KSO_WM_UNIT_ID" val="custom20230267_7*e*1"/>
  <p:tag name="KSO_WM_UNIT_INDEX" val="1"/>
  <p:tag name="KSO_WM_UNIT_LAYERLEVEL" val="1"/>
  <p:tag name="KSO_WM_UNIT_NOCLEAR" val="0"/>
  <p:tag name="KSO_WM_UNIT_PRESET_TEXT" val="PART THREE"/>
  <p:tag name="KSO_WM_UNIT_TYPE" val="e"/>
  <p:tag name="KSO_WM_UNIT_VALUE" val="6"/>
</p:tagLst>
</file>

<file path=ppt/tags/tag153.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154.xml><?xml version="1.0" encoding="utf-8"?>
<p:tagLst xmlns:p="http://schemas.openxmlformats.org/presentationml/2006/main">
  <p:tag name="KSO_WM_BEAUTIFY_FLAG" val="#wm#"/>
  <p:tag name="KSO_WM_SLIDE_CONTENT_AREA" val="{&quot;left&quot;:&quot;29.9&quot;,&quot;top&quot;:&quot;106.4&quot;,&quot;width&quot;:&quot;901.65&quot;,&quot;height&quot;:&quot;265.6&quot;}"/>
  <p:tag name="KSO_WM_SLIDE_ID" val="custom20230267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Lst>
</file>

<file path=ppt/tags/tag15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1"/>
  <p:tag name="KSO_WM_UNIT_INDEX" val="1_1_1"/>
  <p:tag name="KSO_WM_UNIT_LAYERLEVEL" val="1_1_1"/>
  <p:tag name="KSO_WM_UNIT_TYPE" val="l_h_i"/>
</p:tagLst>
</file>

<file path=ppt/tags/tag15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1_1"/>
  <p:tag name="KSO_WM_UNIT_INDEX" val="1_1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5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2"/>
  <p:tag name="KSO_WM_UNIT_INDEX" val="1_1_2"/>
  <p:tag name="KSO_WM_UNIT_LAYERLEVEL" val="1_1_1"/>
  <p:tag name="KSO_WM_UNIT_TYPE" val="l_h_i"/>
</p:tagLst>
</file>

<file path=ppt/tags/tag158.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1"/>
  <p:tag name="KSO_WM_UNIT_INDEX" val="1_2_1"/>
  <p:tag name="KSO_WM_UNIT_LAYERLEVEL" val="1_1_1"/>
  <p:tag name="KSO_WM_UNIT_TYPE" val="l_h_i"/>
</p:tagLst>
</file>

<file path=ppt/tags/tag15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2_1"/>
  <p:tag name="KSO_WM_UNIT_INDEX" val="1_2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60.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2"/>
  <p:tag name="KSO_WM_UNIT_INDEX" val="1_2_2"/>
  <p:tag name="KSO_WM_UNIT_LAYERLEVEL" val="1_1_1"/>
  <p:tag name="KSO_WM_UNIT_TYPE" val="l_h_i"/>
</p:tagLst>
</file>

<file path=ppt/tags/tag161.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1"/>
  <p:tag name="KSO_WM_UNIT_INDEX" val="1_3_1"/>
  <p:tag name="KSO_WM_UNIT_LAYERLEVEL" val="1_1_1"/>
  <p:tag name="KSO_WM_UNIT_TYPE" val="l_h_i"/>
</p:tagLst>
</file>

<file path=ppt/tags/tag16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3_1"/>
  <p:tag name="KSO_WM_UNIT_INDEX" val="1_3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63.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2"/>
  <p:tag name="KSO_WM_UNIT_INDEX" val="1_3_2"/>
  <p:tag name="KSO_WM_UNIT_LAYERLEVEL" val="1_1_1"/>
  <p:tag name="KSO_WM_UNIT_TYPE" val="l_h_i"/>
</p:tagLst>
</file>

<file path=ppt/tags/tag164.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1"/>
  <p:tag name="KSO_WM_UNIT_INDEX" val="1_4_1"/>
  <p:tag name="KSO_WM_UNIT_LAYERLEVEL" val="1_1_1"/>
  <p:tag name="KSO_WM_UNIT_TYPE" val="l_h_i"/>
</p:tagLst>
</file>

<file path=ppt/tags/tag16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4_1"/>
  <p:tag name="KSO_WM_UNIT_INDEX" val="1_4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166.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2"/>
  <p:tag name="KSO_WM_UNIT_INDEX" val="1_4_2"/>
  <p:tag name="KSO_WM_UNIT_LAYERLEVEL" val="1_1_1"/>
  <p:tag name="KSO_WM_UNIT_TYPE" val="l_h_i"/>
</p:tagLst>
</file>

<file path=ppt/tags/tag16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5"/>
  <p:tag name="KSO_WM_UNIT_HIGHLIGHT" val="0"/>
  <p:tag name="KSO_WM_UNIT_ID" val="diagram20231485_4*l_h_i*1_1_1"/>
  <p:tag name="KSO_WM_UNIT_INDEX" val="1_1_1"/>
  <p:tag name="KSO_WM_UNIT_LAYERLEVEL" val="1_1_1"/>
  <p:tag name="KSO_WM_UNIT_PRESET_TEXT" val="添加标题"/>
  <p:tag name="KSO_WM_UNIT_TYPE" val="l_h_i"/>
</p:tagLst>
</file>

<file path=ppt/tags/tag168.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6"/>
  <p:tag name="KSO_WM_UNIT_HIGHLIGHT" val="0"/>
  <p:tag name="KSO_WM_UNIT_ID" val="diagram20231485_4*l_h_i*1_2_1"/>
  <p:tag name="KSO_WM_UNIT_INDEX" val="1_2_1"/>
  <p:tag name="KSO_WM_UNIT_LAYERLEVEL" val="1_1_1"/>
  <p:tag name="KSO_WM_UNIT_PRESET_TEXT" val="添加标题"/>
  <p:tag name="KSO_WM_UNIT_TYPE" val="l_h_i"/>
</p:tagLst>
</file>

<file path=ppt/tags/tag169.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8"/>
  <p:tag name="KSO_WM_UNIT_HIGHLIGHT" val="0"/>
  <p:tag name="KSO_WM_UNIT_ID" val="diagram20231485_4*l_h_i*1_4_1"/>
  <p:tag name="KSO_WM_UNIT_INDEX" val="1_4_1"/>
  <p:tag name="KSO_WM_UNIT_LAYERLEVEL" val="1_1_1"/>
  <p:tag name="KSO_WM_UNIT_PRESET_TEXT" val="添加标题"/>
  <p:tag name="KSO_WM_UNIT_TYPE" val="l_h_i"/>
</p:tagLst>
</file>

<file path=ppt/tags/tag170.xml><?xml version="1.0" encoding="utf-8"?>
<p:tagLst xmlns:p="http://schemas.openxmlformats.org/presentationml/2006/main">
  <p:tag name="KSO_WM_BEAUTIFY_FLAG" val="#wm#"/>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FILL_FORE_SCHEMECOLOR_INDEX" val="10"/>
  <p:tag name="KSO_WM_UNIT_HIGHLIGHT" val="0"/>
  <p:tag name="KSO_WM_UNIT_ID" val="diagram20231485_4*l_h_i*1_3_1"/>
  <p:tag name="KSO_WM_UNIT_INDEX" val="1_3_1"/>
  <p:tag name="KSO_WM_UNIT_LAYERLEVEL" val="1_1_1"/>
  <p:tag name="KSO_WM_UNIT_PRESET_TEXT" val="添加标题"/>
  <p:tag name="KSO_WM_UNIT_TYPE" val="l_h_i"/>
</p:tagLst>
</file>

<file path=ppt/tags/tag17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2_1"/>
  <p:tag name="KSO_WM_UNIT_INDEX" val="1_2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7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1_1"/>
  <p:tag name="KSO_WM_UNIT_INDEX" val="1_1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7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3_1"/>
  <p:tag name="KSO_WM_UNIT_INDEX" val="1_3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7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4"/>
  <p:tag name="KSO_WM_DIAGRAM_GROUP_CODE" val="l1-1"/>
  <p:tag name="KSO_WM_DIAGRAM_MAX_ITEMCNT" val="6"/>
  <p:tag name="KSO_WM_DIAGRAM_MIN_ITEMCNT" val="1"/>
  <p:tag name="KSO_WM_DIAGRAM_VERSION" val="3"/>
  <p:tag name="KSO_WM_DIAGRAM_VIRTUALLY_FRAME" val="{&quot;height&quot;:254.35000610351562,&quot;width&quot;:913.6500244140625}"/>
  <p:tag name="KSO_WM_TAG_VERSION" val="3.0"/>
  <p:tag name="KSO_WM_TEMPLATE_CATEGORY" val="diagram"/>
  <p:tag name="KSO_WM_TEMPLATE_INDEX" val="20231485"/>
  <p:tag name="KSO_WM_UNIT_COMPATIBLE" val="0"/>
  <p:tag name="KSO_WM_UNIT_DIAGRAM_ISNUMVISUAL" val="0"/>
  <p:tag name="KSO_WM_UNIT_DIAGRAM_ISREFERUNIT" val="0"/>
  <p:tag name="KSO_WM_UNIT_HIGHLIGHT" val="0"/>
  <p:tag name="KSO_WM_UNIT_ID" val="diagram20231485_4*l_h_f*1_4_1"/>
  <p:tag name="KSO_WM_UNIT_INDEX" val="1_4_1"/>
  <p:tag name="KSO_WM_UNIT_LAYERLEVEL" val="1_1_1"/>
  <p:tag name="KSO_WM_UNIT_NOCLEAR" val="0"/>
  <p:tag name="KSO_WM_UNIT_PRESET_TEXT" val="单击此处输入你的项正文文字是您思想的提炼，请尽量言简意赅的阐述观点"/>
  <p:tag name="KSO_WM_UNIT_SUBTYPE" val="a"/>
  <p:tag name="KSO_WM_UNIT_TYPE" val="l_h_f"/>
  <p:tag name="KSO_WM_UNIT_VALUE" val="56"/>
</p:tagLst>
</file>

<file path=ppt/tags/tag17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
  <p:tag name="KSO_WM_UNIT_INDEX" val="1_1"/>
  <p:tag name="KSO_WM_UNIT_LAYERLEVEL" val="1_1"/>
  <p:tag name="KSO_WM_UNIT_TYPE" val="l_i"/>
</p:tagLst>
</file>

<file path=ppt/tags/tag17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
  <p:tag name="KSO_WM_UNIT_INDEX" val="1_2"/>
  <p:tag name="KSO_WM_UNIT_LAYERLEVEL" val="1_1"/>
  <p:tag name="KSO_WM_UNIT_LINE_FORE_SCHEMECOLOR_INDEX" val="5"/>
  <p:tag name="KSO_WM_UNIT_TYPE" val="l_i"/>
</p:tagLst>
</file>

<file path=ppt/tags/tag17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3"/>
  <p:tag name="KSO_WM_UNIT_INDEX" val="1_3"/>
  <p:tag name="KSO_WM_UNIT_LAYERLEVEL" val="1_1"/>
  <p:tag name="KSO_WM_UNIT_TYPE" val="l_i"/>
</p:tagLst>
</file>

<file path=ppt/tags/tag17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4"/>
  <p:tag name="KSO_WM_UNIT_INDEX" val="1_4"/>
  <p:tag name="KSO_WM_UNIT_LAYERLEVEL" val="1_1"/>
  <p:tag name="KSO_WM_UNIT_LINE_FORE_SCHEMECOLOR_INDEX" val="5"/>
  <p:tag name="KSO_WM_UNIT_TYPE" val="l_i"/>
</p:tagLst>
</file>

<file path=ppt/tags/tag17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5"/>
  <p:tag name="KSO_WM_UNIT_INDEX" val="1_5"/>
  <p:tag name="KSO_WM_UNIT_LAYERLEVEL" val="1_1"/>
  <p:tag name="KSO_WM_UNIT_TYPE" val="l_i"/>
</p:tagLst>
</file>

<file path=ppt/tags/tag180.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6"/>
  <p:tag name="KSO_WM_UNIT_INDEX" val="1_6"/>
  <p:tag name="KSO_WM_UNIT_LAYERLEVEL" val="1_1"/>
  <p:tag name="KSO_WM_UNIT_TYPE" val="l_i"/>
</p:tagLst>
</file>

<file path=ppt/tags/tag18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7"/>
  <p:tag name="KSO_WM_UNIT_INDEX" val="1_7"/>
  <p:tag name="KSO_WM_UNIT_LAYERLEVEL" val="1_1"/>
  <p:tag name="KSO_WM_UNIT_LINE_FORE_SCHEMECOLOR_INDEX" val="5"/>
  <p:tag name="KSO_WM_UNIT_TYPE" val="l_i"/>
</p:tagLst>
</file>

<file path=ppt/tags/tag18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8"/>
  <p:tag name="KSO_WM_UNIT_INDEX" val="1_8"/>
  <p:tag name="KSO_WM_UNIT_LAYERLEVEL" val="1_1"/>
  <p:tag name="KSO_WM_UNIT_LINE_FORE_SCHEMECOLOR_INDEX" val="5"/>
  <p:tag name="KSO_WM_UNIT_TYPE" val="l_i"/>
</p:tagLst>
</file>

<file path=ppt/tags/tag18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9"/>
  <p:tag name="KSO_WM_UNIT_INDEX" val="1_9"/>
  <p:tag name="KSO_WM_UNIT_LAYERLEVEL" val="1_1"/>
  <p:tag name="KSO_WM_UNIT_LINE_FORE_SCHEMECOLOR_INDEX" val="5"/>
  <p:tag name="KSO_WM_UNIT_TYPE" val="l_i"/>
</p:tagLst>
</file>

<file path=ppt/tags/tag184.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0"/>
  <p:tag name="KSO_WM_UNIT_INDEX" val="1_10"/>
  <p:tag name="KSO_WM_UNIT_LAYERLEVEL" val="1_1"/>
  <p:tag name="KSO_WM_UNIT_TYPE" val="l_i"/>
</p:tagLst>
</file>

<file path=ppt/tags/tag18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1"/>
  <p:tag name="KSO_WM_UNIT_INDEX" val="1_11"/>
  <p:tag name="KSO_WM_UNIT_LAYERLEVEL" val="1_1"/>
  <p:tag name="KSO_WM_UNIT_LINE_FORE_SCHEMECOLOR_INDEX" val="5"/>
  <p:tag name="KSO_WM_UNIT_TYPE" val="l_i"/>
</p:tagLst>
</file>

<file path=ppt/tags/tag18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2"/>
  <p:tag name="KSO_WM_UNIT_INDEX" val="1_12"/>
  <p:tag name="KSO_WM_UNIT_LAYERLEVEL" val="1_1"/>
  <p:tag name="KSO_WM_UNIT_TYPE" val="l_i"/>
</p:tagLst>
</file>

<file path=ppt/tags/tag18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3"/>
  <p:tag name="KSO_WM_UNIT_INDEX" val="1_13"/>
  <p:tag name="KSO_WM_UNIT_LAYERLEVEL" val="1_1"/>
  <p:tag name="KSO_WM_UNIT_TYPE" val="l_i"/>
</p:tagLst>
</file>

<file path=ppt/tags/tag188.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4"/>
  <p:tag name="KSO_WM_UNIT_INDEX" val="1_14"/>
  <p:tag name="KSO_WM_UNIT_LAYERLEVEL" val="1_1"/>
  <p:tag name="KSO_WM_UNIT_LINE_FORE_SCHEMECOLOR_INDEX" val="5"/>
  <p:tag name="KSO_WM_UNIT_TYPE" val="l_i"/>
</p:tagLst>
</file>

<file path=ppt/tags/tag18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5"/>
  <p:tag name="KSO_WM_UNIT_INDEX" val="1_15"/>
  <p:tag name="KSO_WM_UNIT_LAYERLEVEL" val="1_1"/>
  <p:tag name="KSO_WM_UNIT_LINE_FORE_SCHEMECOLOR_INDEX" val="5"/>
  <p:tag name="KSO_WM_UNIT_TYPE" val="l_i"/>
</p:tagLst>
</file>

<file path=ppt/tags/tag19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6"/>
  <p:tag name="KSO_WM_UNIT_INDEX" val="1_16"/>
  <p:tag name="KSO_WM_UNIT_LAYERLEVEL" val="1_1"/>
  <p:tag name="KSO_WM_UNIT_LINE_FORE_SCHEMECOLOR_INDEX" val="5"/>
  <p:tag name="KSO_WM_UNIT_TYPE" val="l_i"/>
</p:tagLst>
</file>

<file path=ppt/tags/tag191.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7"/>
  <p:tag name="KSO_WM_UNIT_INDEX" val="1_17"/>
  <p:tag name="KSO_WM_UNIT_LAYERLEVEL" val="1_1"/>
  <p:tag name="KSO_WM_UNIT_TYPE" val="l_i"/>
</p:tagLst>
</file>

<file path=ppt/tags/tag19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8"/>
  <p:tag name="KSO_WM_UNIT_INDEX" val="1_18"/>
  <p:tag name="KSO_WM_UNIT_LAYERLEVEL" val="1_1"/>
  <p:tag name="KSO_WM_UNIT_LINE_FORE_SCHEMECOLOR_INDEX" val="5"/>
  <p:tag name="KSO_WM_UNIT_TYPE" val="l_i"/>
</p:tagLst>
</file>

<file path=ppt/tags/tag19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9"/>
  <p:tag name="KSO_WM_UNIT_INDEX" val="1_19"/>
  <p:tag name="KSO_WM_UNIT_LAYERLEVEL" val="1_1"/>
  <p:tag name="KSO_WM_UNIT_TYPE" val="l_i"/>
</p:tagLst>
</file>

<file path=ppt/tags/tag19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0"/>
  <p:tag name="KSO_WM_UNIT_INDEX" val="1_20"/>
  <p:tag name="KSO_WM_UNIT_LAYERLEVEL" val="1_1"/>
  <p:tag name="KSO_WM_UNIT_LINE_FORE_SCHEMECOLOR_INDEX" val="5"/>
  <p:tag name="KSO_WM_UNIT_TYPE" val="l_i"/>
</p:tagLst>
</file>

<file path=ppt/tags/tag19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1"/>
  <p:tag name="KSO_WM_UNIT_INDEX" val="1_21"/>
  <p:tag name="KSO_WM_UNIT_LAYERLEVEL" val="1_1"/>
  <p:tag name="KSO_WM_UNIT_TYPE" val="l_i"/>
</p:tagLst>
</file>

<file path=ppt/tags/tag196.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2"/>
  <p:tag name="KSO_WM_UNIT_INDEX" val="1_22"/>
  <p:tag name="KSO_WM_UNIT_LAYERLEVEL" val="1_1"/>
  <p:tag name="KSO_WM_UNIT_TYPE" val="l_i"/>
</p:tagLst>
</file>

<file path=ppt/tags/tag197.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3"/>
  <p:tag name="KSO_WM_UNIT_INDEX" val="1_23"/>
  <p:tag name="KSO_WM_UNIT_LAYERLEVEL" val="1_1"/>
  <p:tag name="KSO_WM_UNIT_TYPE" val="l_i"/>
</p:tagLst>
</file>

<file path=ppt/tags/tag198.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4"/>
  <p:tag name="KSO_WM_UNIT_INDEX" val="1_24"/>
  <p:tag name="KSO_WM_UNIT_LAYERLEVEL" val="1_1"/>
  <p:tag name="KSO_WM_UNIT_TYPE" val="l_i"/>
</p:tagLst>
</file>

<file path=ppt/tags/tag199.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5"/>
  <p:tag name="KSO_WM_UNIT_INDEX" val="1_25"/>
  <p:tag name="KSO_WM_UNIT_LAYERLEVEL" val="1_1"/>
  <p:tag name="KSO_WM_UNIT_TYPE" val="l_i"/>
</p:tagLst>
</file>

<file path=ppt/tags/tag20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0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0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0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04.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1_1"/>
  <p:tag name="KSO_WM_UNIT_INDEX" val="1_1_1"/>
  <p:tag name="KSO_WM_UNIT_LAYERLEVEL" val="1_1_1"/>
  <p:tag name="KSO_WM_UNIT_TYPE" val="l_h_i"/>
</p:tagLst>
</file>

<file path=ppt/tags/tag20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1_2"/>
  <p:tag name="KSO_WM_UNIT_INDEX" val="1_1_2"/>
  <p:tag name="KSO_WM_UNIT_LAYERLEVEL" val="1_1_1"/>
  <p:tag name="KSO_WM_UNIT_TYPE" val="l_h_i"/>
</p:tagLst>
</file>

<file path=ppt/tags/tag206.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2_1"/>
  <p:tag name="KSO_WM_UNIT_INDEX" val="1_2_1"/>
  <p:tag name="KSO_WM_UNIT_LAYERLEVEL" val="1_1_1"/>
  <p:tag name="KSO_WM_UNIT_TYPE" val="l_h_i"/>
</p:tagLst>
</file>

<file path=ppt/tags/tag20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2_2"/>
  <p:tag name="KSO_WM_UNIT_INDEX" val="1_2_2"/>
  <p:tag name="KSO_WM_UNIT_LAYERLEVEL" val="1_1_1"/>
  <p:tag name="KSO_WM_UNIT_TYPE" val="l_h_i"/>
</p:tagLst>
</file>

<file path=ppt/tags/tag208.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3_1"/>
  <p:tag name="KSO_WM_UNIT_INDEX" val="1_3_1"/>
  <p:tag name="KSO_WM_UNIT_LAYERLEVEL" val="1_1_1"/>
  <p:tag name="KSO_WM_UNIT_TYPE" val="l_h_i"/>
</p:tagLst>
</file>

<file path=ppt/tags/tag20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3_2"/>
  <p:tag name="KSO_WM_UNIT_INDEX" val="1_3_2"/>
  <p:tag name="KSO_WM_UNIT_LAYERLEVEL" val="1_1_1"/>
  <p:tag name="KSO_WM_UNIT_TYPE" val="l_h_i"/>
</p:tagLst>
</file>

<file path=ppt/tags/tag210.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4_1"/>
  <p:tag name="KSO_WM_UNIT_INDEX" val="1_4_1"/>
  <p:tag name="KSO_WM_UNIT_LAYERLEVEL" val="1_1_1"/>
  <p:tag name="KSO_WM_UNIT_TYPE" val="l_h_i"/>
</p:tagLst>
</file>

<file path=ppt/tags/tag21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4_2"/>
  <p:tag name="KSO_WM_UNIT_INDEX" val="1_4_2"/>
  <p:tag name="KSO_WM_UNIT_LAYERLEVEL" val="1_1_1"/>
  <p:tag name="KSO_WM_UNIT_TYPE" val="l_h_i"/>
</p:tagLst>
</file>

<file path=ppt/tags/tag21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Lst>
</file>

<file path=ppt/tags/tag21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Lst>
</file>

<file path=ppt/tags/tag21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Lst>
</file>

<file path=ppt/tags/tag21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Lst>
</file>

<file path=ppt/tags/tag216.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1"/>
  <p:tag name="KSO_WM_UNIT_DIAGRAM_ISNUMVISUAL" val="0"/>
  <p:tag name="KSO_WM_UNIT_DIAGRAM_ISREFERUNIT" val="0"/>
  <p:tag name="KSO_WM_UNIT_HIGHLIGHT" val="0"/>
  <p:tag name="KSO_WM_UNIT_ID" val="custom20230267_7*e*1"/>
  <p:tag name="KSO_WM_UNIT_INDEX" val="1"/>
  <p:tag name="KSO_WM_UNIT_LAYERLEVEL" val="1"/>
  <p:tag name="KSO_WM_UNIT_NOCLEAR" val="0"/>
  <p:tag name="KSO_WM_UNIT_PRESET_TEXT" val="PART FOUR"/>
  <p:tag name="KSO_WM_UNIT_TYPE" val="e"/>
  <p:tag name="KSO_WM_UNIT_VALUE" val="6"/>
</p:tagLst>
</file>

<file path=ppt/tags/tag217.xml><?xml version="1.0" encoding="utf-8"?>
<p:tagLst xmlns:p="http://schemas.openxmlformats.org/presentationml/2006/main">
  <p:tag name="KSO_WM_BEAUTIFY_FLAG" val="#wm#"/>
  <p:tag name="KSO_WM_TAG_VERSION" val="1.0"/>
  <p:tag name="KSO_WM_TEMPLATE_CATEGORY" val="custom"/>
  <p:tag name="KSO_WM_TEMPLATE_INDEX" val="20230267"/>
  <p:tag name="KSO_WM_UNIT_COMPATIBLE" val="0"/>
  <p:tag name="KSO_WM_UNIT_DIAGRAM_ISNUMVISUAL" val="0"/>
  <p:tag name="KSO_WM_UNIT_DIAGRAM_ISREFERUNIT" val="0"/>
  <p:tag name="KSO_WM_UNIT_HIGHLIGHT" val="0"/>
  <p:tag name="KSO_WM_UNIT_ID" val="custom20230267_7*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218.xml><?xml version="1.0" encoding="utf-8"?>
<p:tagLst xmlns:p="http://schemas.openxmlformats.org/presentationml/2006/main">
  <p:tag name="KSO_WM_BEAUTIFY_FLAG" val="#wm#"/>
  <p:tag name="KSO_WM_SLIDE_CONTENT_AREA" val="{&quot;left&quot;:&quot;29.9&quot;,&quot;top&quot;:&quot;106.4&quot;,&quot;width&quot;:&quot;901.65&quot;,&quot;height&quot;:&quot;265.6&quot;}"/>
  <p:tag name="KSO_WM_SLIDE_ID" val="custom20230267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267"/>
  <p:tag name="KSO_WM_TEMPLATE_MASTER_TYPE" val="0"/>
  <p:tag name="KSO_WM_TEMPLATE_SUBCATEGORY" val="29"/>
</p:tagLst>
</file>

<file path=ppt/tags/tag21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1_1"/>
  <p:tag name="KSO_WM_UNIT_INDEX" val="1_1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22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1"/>
  <p:tag name="KSO_WM_UNIT_INDEX" val="1_1_1"/>
  <p:tag name="KSO_WM_UNIT_LAYERLEVEL" val="1_1_1"/>
  <p:tag name="KSO_WM_UNIT_LINE_FORE_SCHEMECOLOR_INDEX" val="5"/>
  <p:tag name="KSO_WM_UNIT_TYPE" val="l_h_i"/>
</p:tagLst>
</file>

<file path=ppt/tags/tag22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1_2"/>
  <p:tag name="KSO_WM_UNIT_INDEX" val="1_1_2"/>
  <p:tag name="KSO_WM_UNIT_LAYERLEVEL" val="1_1_1"/>
  <p:tag name="KSO_WM_UNIT_LINE_FORE_SCHEMECOLOR_INDEX" val="5"/>
  <p:tag name="KSO_WM_UNIT_TYPE" val="l_h_i"/>
</p:tagLst>
</file>

<file path=ppt/tags/tag22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2_1"/>
  <p:tag name="KSO_WM_UNIT_INDEX" val="1_2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22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1"/>
  <p:tag name="KSO_WM_UNIT_INDEX" val="1_2_1"/>
  <p:tag name="KSO_WM_UNIT_LAYERLEVEL" val="1_1_1"/>
  <p:tag name="KSO_WM_UNIT_LINE_FORE_SCHEMECOLOR_INDEX" val="5"/>
  <p:tag name="KSO_WM_UNIT_TYPE" val="l_h_i"/>
</p:tagLst>
</file>

<file path=ppt/tags/tag22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2_2"/>
  <p:tag name="KSO_WM_UNIT_INDEX" val="1_2_2"/>
  <p:tag name="KSO_WM_UNIT_LAYERLEVEL" val="1_1_1"/>
  <p:tag name="KSO_WM_UNIT_LINE_FORE_SCHEMECOLOR_INDEX" val="5"/>
  <p:tag name="KSO_WM_UNIT_TYPE" val="l_h_i"/>
</p:tagLst>
</file>

<file path=ppt/tags/tag22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3_1"/>
  <p:tag name="KSO_WM_UNIT_INDEX" val="1_3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22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1"/>
  <p:tag name="KSO_WM_UNIT_INDEX" val="1_3_1"/>
  <p:tag name="KSO_WM_UNIT_LAYERLEVEL" val="1_1_1"/>
  <p:tag name="KSO_WM_UNIT_LINE_FORE_SCHEMECOLOR_INDEX" val="5"/>
  <p:tag name="KSO_WM_UNIT_TYPE" val="l_h_i"/>
</p:tagLst>
</file>

<file path=ppt/tags/tag22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3_2"/>
  <p:tag name="KSO_WM_UNIT_INDEX" val="1_3_2"/>
  <p:tag name="KSO_WM_UNIT_LAYERLEVEL" val="1_1_1"/>
  <p:tag name="KSO_WM_UNIT_LINE_FORE_SCHEMECOLOR_INDEX" val="5"/>
  <p:tag name="KSO_WM_UNIT_TYPE" val="l_h_i"/>
</p:tagLst>
</file>

<file path=ppt/tags/tag228.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FILL_FORE_SCHEMECOLOR_INDEX" val="5"/>
  <p:tag name="KSO_WM_UNIT_HIGHLIGHT" val="0"/>
  <p:tag name="KSO_WM_UNIT_ID" val="diagram20231099_3*l_h_f*1_4_1"/>
  <p:tag name="KSO_WM_UNIT_INDEX" val="1_4_1"/>
  <p:tag name="KSO_WM_UNIT_LAYERLEVEL" val="1_1_1"/>
  <p:tag name="KSO_WM_UNIT_LINE_FORE_SCHEMECOLOR_INDEX" val="5"/>
  <p:tag name="KSO_WM_UNIT_NOCLEAR" val="0"/>
  <p:tag name="KSO_WM_UNIT_PRESET_TEXT" val="单击此处输入你的智能图形项正文，文字是您思想的提炼"/>
  <p:tag name="KSO_WM_UNIT_SUBTYPE" val="a"/>
  <p:tag name="KSO_WM_UNIT_TYPE" val="l_h_f"/>
</p:tagLst>
</file>

<file path=ppt/tags/tag229.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1"/>
  <p:tag name="KSO_WM_UNIT_INDEX" val="1_4_1"/>
  <p:tag name="KSO_WM_UNIT_LAYERLEVEL" val="1_1_1"/>
  <p:tag name="KSO_WM_UNIT_LINE_FORE_SCHEMECOLOR_INDEX" val="5"/>
  <p:tag name="KSO_WM_UNIT_TYPE" val="l_h_i"/>
</p:tagLst>
</file>

<file path=ppt/tags/tag23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49.75,&quot;width&quot;:459.25}"/>
  <p:tag name="KSO_WM_TAG_VERSION" val="3.0"/>
  <p:tag name="KSO_WM_TEMPLATE_CATEGORY" val="diagram"/>
  <p:tag name="KSO_WM_TEMPLATE_INDEX" val="20231099"/>
  <p:tag name="KSO_WM_UNIT_COMPATIBLE" val="0"/>
  <p:tag name="KSO_WM_UNIT_DIAGRAM_ISNUMVISUAL" val="0"/>
  <p:tag name="KSO_WM_UNIT_DIAGRAM_ISREFERUNIT" val="0"/>
  <p:tag name="KSO_WM_UNIT_HIGHLIGHT" val="0"/>
  <p:tag name="KSO_WM_UNIT_ID" val="diagram20231099_3*l_h_i*1_4_2"/>
  <p:tag name="KSO_WM_UNIT_INDEX" val="1_4_2"/>
  <p:tag name="KSO_WM_UNIT_LAYERLEVEL" val="1_1_1"/>
  <p:tag name="KSO_WM_UNIT_LINE_FORE_SCHEMECOLOR_INDEX" val="5"/>
  <p:tag name="KSO_WM_UNIT_TYPE" val="l_h_i"/>
</p:tagLst>
</file>

<file path=ppt/tags/tag23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Arial"/>
      </a:majorFont>
      <a:minorFont>
        <a:latin typeface="MiSans"/>
        <a:ea typeface="MiSans"/>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15</Slides>
  <Notes>2</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15</vt:i4>
      </vt:variant>
    </vt:vector>
  </HeadingPairs>
  <TitlesOfParts>
    <vt:vector baseType="lpstr" size="22">
      <vt:lpstr>Arial</vt:lpstr>
      <vt:lpstr>Calibri</vt:lpstr>
      <vt:lpstr>MiSans</vt:lpstr>
      <vt:lpstr>Wingdings</vt:lpstr>
      <vt:lpstr>Calibri Light</vt:lpstr>
      <vt:lpstr>微软雅黑</vt:lpstr>
      <vt:lpstr>Office Theme</vt:lpstr>
      <vt:lpstr>仓储场地选择与区位优化研究</vt:lpstr>
      <vt:lpstr>目录</vt:lpstr>
      <vt:lpstr>单击添加章节标题</vt:lpstr>
      <vt:lpstr>仓储场地选择的重要性</vt:lpstr>
      <vt:lpstr>提高物流效率</vt:lpstr>
      <vt:lpstr>降低运营成本</vt:lpstr>
      <vt:lpstr>提升企业竞争力</vt:lpstr>
      <vt:lpstr>仓储场地选择的影响因素</vt:lpstr>
      <vt:lpstr>地理位置</vt:lpstr>
      <vt:lpstr>交通条件</vt:lpstr>
      <vt:lpstr>自然环境</vt:lpstr>
      <vt:lpstr>政策环境</vt:lpstr>
      <vt:lpstr>仓储区位优化方法</vt:lpstr>
      <vt:lpstr>定量分析法</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2024-09-05T05:35:01.927</cp:lastPrinted>
  <dcterms:created xsi:type="dcterms:W3CDTF">2024-09-04T21:35:01Z</dcterms:created>
  <dcterms:modified xsi:type="dcterms:W3CDTF">2024-09-04T21:35:04Z</dcterms:modified>
</cp:coreProperties>
</file>