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82034C-3D25-4204-B6F9-C028D00B6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6A7290-D575-4383-9BDF-AD1FB08744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26BEBE-C713-483A-AE70-376605C56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1EE9D6-104A-4E16-AF70-5C6AF64F87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BA2C40-24F1-4484-9B18-613D554F9C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B320F2-8158-4531-9D82-C75704C57E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84E679-9B20-4E83-8149-2162924AEA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7E471A-9A36-4DE6-8BFB-846F82483B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3F9E42-9053-4221-A94D-E29F5E3792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5D40C2-BB83-478E-BAD5-4DBDDA41B6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5DFA7C-0533-4931-8012-89FE1F2283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1513502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电子商务的虚拟现实技术与应用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电子商务与虚拟现实技术概述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虚拟现实技术在电子商务中的应用场景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虚拟现实技术在电子商务中的优势与挑战</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虚拟现实技术在电子商务中的未来展望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电子商务与虚拟现实技术概述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电子商务是指在互联网、内部网和增值网上以电子交易方式进行交易活动和相关服务活动，是传统商业活动各环节的电子化、网络化。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便捷性、全球性、低成本、高效率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2495" r="3249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沉浸感、交互性、想象力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虚拟现实技术的定义与特点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00" r="31000"/>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增强用户体验</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通过虚拟现实技术，电子商务平台可以提供更加真实、生动的产品展示，使用户能够更加深入地了解产品，提高购物体验。</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创新营销方式</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虚拟现实技术可以帮助电子商务平台实现场景化营销，通过模拟真实场景，吸引用户参与互动，提高营销效果。</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提升客户服务</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虚拟现实技术可以应用于在线客服领域，提供更加智能、高效的服务方式，提高客户满意度。</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电子商务与虚拟现实技术的结合点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虚拟现实技术在电子商务中的应用场景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874" r="328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539" r="3053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通过虚拟现实技术，将商品以3D形式展示给消费者，让消费者从不同角度观察商品，增强商品的真实感。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3D商品展示</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消费者可以通过虚拟现实技术试穿、试用商品，感受商品的使用效果，提高购买决策的准确性。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交互式体验</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商品展示与体验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利用虚拟现实技术，消费者可以在线上试穿各种款式的衣服，避免了传统试衣时的不便和尴尬。</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虚拟试衣间可以展示衣服的多角度效果，帮助消费者更好地了解衣服的款式和穿着效果。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虚拟试衣间</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多角度展示</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虚拟试衣镜</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通过虚拟现实技术，消费者可以在线游览虚拟商城，体验真实的购物氛围。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虚拟商城</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商家可以利用虚拟购物环境，设置特定的场景和主题，吸引消费者的注意力，提高营销效果。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场景化营销</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虚拟购物环境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https://d.book118.com/498015135024006044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2024-09-24T01:47:33.286</cp:lastPrinted>
  <dcterms:created xsi:type="dcterms:W3CDTF">2024-09-23T17:47:33Z</dcterms:created>
  <dcterms:modified xsi:type="dcterms:W3CDTF">2024-09-23T17:47:35Z</dcterms:modified>
</cp:coreProperties>
</file>