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0CBF4-8D0E-4D69-99D8-DFB9A8047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AAE38-2E73-481C-83CC-302D115C1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F99A5-6465-4F78-A43B-C4B931791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D83A1-76D3-4284-9760-83E8BFE6A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57E5F-8C1E-4453-921A-EDAAC757E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08EE3-15A8-4665-9981-5B955AAE2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F09A6D-2E7C-400C-8B33-BF34F7D4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795FD-91F0-4460-A2F0-6ECA425D3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48C2C-5E27-4FAF-AFF7-68FF17175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351FC-352E-4DA1-8398-8A3D3204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54718-14C6-4D94-905A-4A56CDEDB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160311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危险源识别与风险评价的团队建设技巧培训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风险评价方法与应用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团队建设在危险源识别与风险评价中的应用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案例分析：成功实施危险源识别与风险评价的团队建设实践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指对生产过程中存在的各种潜在危险因素进行辨识和分析的过程。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在危险源识别的基础上，对潜在危险发生的可能性和后果进行定量或定性的评估。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准确识别和评估危险源是预防事故、保障生产安全的关键环节，有助于企业及时采取措施，降低风险。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明确要求企业必须进行危险源识别和风险评价，并制定相应的管理措施。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行业安全标准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企业内部规章制度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针对不同行业，制定了相应的危险源识别和风险评价标准，为企业提供操作依据。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企业在遵守国家法规和行业标准的基础上，可结合自身实际情况制定更为具体的规章制度。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团队建设在其中的作用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提高识别和评价准确性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通过团队建设，可以集思广益，发挥集体智慧，提高危险源识别和风险评价的准确性。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促进信息交流与沟通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团队建设有助于加强成员之间的信息交流与沟通，及时发现和解决潜在问题。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增强团队协作意识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在危险源识别和风险评价过程中，需要各部门密切协作。团队建设可以强化团队协作意识，提高工作效率。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团队成员亲自到现场，通过直观感受、观察和记录，发现潜在的危险源。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与现场人员交流，了解他们的工作流程、操作习惯等，从中发现可能的风险点。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使用专业工具和设备进行现场测量，获取准确的数据，为危险源识别提供依据。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现场测量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确定讨论的主题，即需要识别的危险源类型或范围。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鼓励团队成员自由发言，提出自己的看法和想法，不受任何限制。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自由发言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指定专人记录讨论内容，并进行整理和归纳，形成危险源清单。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记录整理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设计问卷，将需要识别的危险源以问题的形式呈现给专家，并请专家进行评分或排序。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选择一批在相关领域有丰富经验和专业知识的专家。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结果汇总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将专家的评分或排序结果进行汇总和分析，形成危险源识别报告。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基于大数据和人工智能的危险源识别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利用大数据和人工智能技术，对历史数据进行分析和挖掘，发现潜在的危险源和风险因素。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故障树分析法（FTA）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通过构建故障树，分析系统中潜在的故障模式及其影响，从而识别危险源。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危险与可操作性分析（HAZOP）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通过对系统工艺流程和操作进行详尽的分析，发现潜在的危险源和操作问题。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风险评价方法与应用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评估矩阵构建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针对不同风险等级，制定相应的管理策略和措施，形成风险评估矩阵。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利用评估矩阵对企业或项目中的危险源进行快速识别和分类，为后续风险管理提供依据。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根据危险源可能导致的事故后果及发生概率，将风险划分为不同等级，如高风险、中风险和低风险。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风险评估矩阵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10" b="61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自上而下分析系统可能发生的故障事件，找出导致顶事件发生的所有可能原因，形成倒立的树状逻辑结构图。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运用布尔代数对故障树进行化简，求出最小割集和最小径集，从而确定系统薄弱环节和关键控制点。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逻辑运算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根据故障树中各底事件的发生概率，计算顶事件发生的概率，为风险评价和决策提供支持。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从初始事件开始，分析可能发生的后续事件及结果，形成树枝状结构图。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事件树构建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通过事件树的构建和分析，识别出可能导致事故发生的危险源和关键路径。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根据各事件的发生概率和后果严重程度，计算各路径的风险指数，为风险评价和决策提供依据。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事件树分析法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https://d.book118.com/498016031142006025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2024-09-02T20:33:54.080</cp:lastPrinted>
  <dcterms:created xsi:type="dcterms:W3CDTF">2024-09-02T12:33:54Z</dcterms:created>
  <dcterms:modified xsi:type="dcterms:W3CDTF">2024-09-02T12:33:56Z</dcterms:modified>
</cp:coreProperties>
</file>