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9BA16-0F08-4667-B7D4-34E0B799B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23FA4-5C0E-44A8-BF93-C35686F8F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91020-023B-4508-9ABC-AD8DA3201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D779DF-18E5-4D0F-9BE9-CB2E76DB0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FC3FA9-5EA9-4E85-9D94-5701BBFC5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A47ED7-0EF0-41EF-905B-F1A4CCDD3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76855F-3E4B-4219-9A19-C9CEE0C0B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D3E5B-0F7C-4600-BCEC-AE5D46B24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A4C28-1AAA-40A4-A1AD-E4CF19906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A2A38-23F9-451F-B12B-64214E334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B8D0F-F55D-4E70-8DF4-22ECCCF7B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2011411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安全生产管理制度与事故调查与处理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事故调查与处理概述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安全生产管理制度与事故调查与处理的关联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保障员工生命安全和身体健康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通过建立和实施安全生产管理制度，企业可以有效地预防和减少生产过程中的各类事故，从而保障员工的生命安全和身体健康。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安全生产是企业稳定发展的重要保障。通过加强安全管理，企业可以确保生产过程的连续性和稳定性，提高企业的经济效益和社会效益。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安全生产事关人民群众生命财产安全，对于维护社会稳定具有重要意义。通过建立和实施安全生产管理制度，企业可以履行社会责任，为社会的和谐稳定做出贡献。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应急救援预案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企业应制定完善的应急救援预案，明确应对突发事件的措施和程序，提高应对突发事件的能力，减少事故损失。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国家制定了一系列安全生产法律法规，如《安全生产法》、《职业病防治法》等，为企业建立和实施安全生产管理制度提供了法律依据。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企业应建立健全安全生产责任制，明确各级管理人员和员工在安全生产中的职责和权利，形成全员参与安全管理的良好氛围。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企业应制定详细的安全操作规程，规范员工的操作行为，确保员工在生产过程中遵守安全规定，减少事故的发生。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安全生产管理制度起源于工业革命时期。随着工业生产的快速发展，生产过程中的安全问题逐渐凸显出来，人们开始意识到建立安全生产管理制度的必要性。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随着科技的进步和工业化进程的加速，安全生产管理制度不断完善和发展。各国政府和企业纷纷制定和实施安全生产法律法规和管理制度，加强安全监管和应急管理，提高安全生产水平。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信息化、智能化等技术的广泛应用，安全生产管理制度也在不断创新和发展。例如，利用大数据、人工智能等技术手段提高安全监管的效率和准确性；推广“互联网+安全”模式，实现安全管理的信息化、智能化等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安全生产管理制度的历史与发展</a:t>
              </a:r>
            </a:p>
          </p:txBody>
        </p:sp>
      </p:grpSp>
      <p:sp>
        <p:nvSpPr>
          <p:cNvPr id="45" name="AutoShape 45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实行安全生产目标管理，定期考核，奖惩兑现。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822" b="682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95" b="77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建立安全生产责任追究制度，对发生的事故要严格按照“四不放过”的原则进行处理。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00" b="66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对新入职员工进行三级安全教育，考试合格后方可上岗。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对在岗员工进行定期的安全教育和培训，提高员工的安全意识和操作技能。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对特种作业人员进行专门的培训，取得特种作业操作证后方可上岗。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安全教育与培训制度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588" b="175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定期进行安全检查，包括综合性检查、专业性检查、季节性检查和日常检查等。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对检查出的安全隐患进行整改，落实整改措施、责任、资金、时限和预案。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建立安全隐患排查治理台账，对排查出的隐患进行登记、报告、整改、销号等闭环管理。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42" r="195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制定应急预案，明确应急处置程序、措施和资源配置。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定期组织应急演练，提高员工的应急处置能力。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加强应急值守，确保在发生突发事件时能够及时响应和处置。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应急管理制度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事故调查与处理概述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44" r="3324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事故是指在生产、工作过程中发生的意外事件，造成人员伤亡、财产损失或环境污染等不良后果。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根据事故性质、严重程度和影响范围等因素，事故可分为特别重大、重大、较大和一般事故四个等级。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事故调查的目的和原则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事故调查的目的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查明事故原因，分清事故责任，提出改进措施，防止类似事故再次发生。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事故调查的原则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坚持实事求是、尊重科学、客观公正、依法依规等原则，确保事故调查的准确性和公正性。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https://d.book118.com/498020114110006036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2024-09-16T03:10:35.127</cp:lastPrinted>
  <dcterms:created xsi:type="dcterms:W3CDTF">2024-09-15T19:10:35Z</dcterms:created>
  <dcterms:modified xsi:type="dcterms:W3CDTF">2024-09-15T19:10:37Z</dcterms:modified>
</cp:coreProperties>
</file>