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600EE-1840-4C8D-BF17-6EC524BB8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838BE-7B0C-4D89-934A-03426EBD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2C0B4-B7A7-4E6C-B160-591B9BA1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64D71-29A4-4C0F-AB29-4BDF326C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6A454-FD22-4EB5-A8AD-2B446444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EEE28C-D4CC-4EF3-A018-E34A2B45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F4065-4695-4117-A37E-F98791591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A2DA7-3E53-4C57-AA1F-F0603858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CE3CA-B56D-48E4-A35A-1A76CA5FB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38AF9-FB5B-400C-8C8D-C3584BF3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7EFD3-052B-4203-9324-AD716C5A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0130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教育培训行业创办教育机构的成功经验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教育机构创办前的准备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教育机构创办中的关键要素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教育机构创办后的持续发展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教育机构面临的挑战与对策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教育机构创办前的准备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了解目标客户群体的需求、偏好和消费能力，以便制定有针对性的营销策略和课程设计。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分析同行业的竞争对手，了解他们的优势和劣势，以便在市场中寻找差异化竞争的机会。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通过市场调研了解市场需求和趋势，预测未来市场的发展方向，为教育机构的定位和发展提供依据。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根据市场调研结果，确定机构提供的课程类型、级别和特色，以满足目标客户群体的需求。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250" r="19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明确机构在市场中的品牌形象和定位，以便在消费者心中形成独特的认知和信任感。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确定机构提供的服务范围、质量和标准，以提高客户满意度和忠诚度。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确定机构定位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根据机构定位和市场调研结果，制定详细的财务预算和预测，包括收入、支出、利润和现金流等。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根据目标客户群体和市场定位，制定有效的营销策略和渠道，以提高机构的知名度和招生规模。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规划机构的日常运营和管理，包括人员招聘、培训、管理、课程实施和学生服务等，以确保机构的顺利运营和教学质量。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制定运营计划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制定商业计划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教育机构创办中的关键要素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优秀师资团队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建立严格的招聘流程，选拔具备专业知识和教学经验的教师，确保教师队伍的素质。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定期开展教师培训，提升教师的教学水平和专业素养，同时鼓励教师进行教学创新。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教师激励与评价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建立合理的激励机制和评价机制，激发教师的教学热情，提高教学质量。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建立完善的教学质量监控体系，对教学质量进行实时监测和评估，及时调整教学策略。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根据市场需求和学员需求，设计具有针对性和实用性的课程，满足学员的学习需求。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定期开展课程评估，收集学员的反馈意见，持续改进课程内容和教学方法。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深入了解市场需求和竞争态势，制定针对性的营销策略。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塑造独特的品牌形象，提升品牌知名度和美誉度。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利用线上线下多种渠道进行宣传推广，提高机构的市场份额。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营销与品牌推广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优化人力资源配置，提高员工的工作效率和工作质量。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合理采购和使用教学物资，降低成本消耗。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建立健全的财务管理体系，合理规划和使用资金，确保机构的财务安全。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教育机构创办后的持续发展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https://d.book118.com/498020130064006030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2024-09-06T23:49:52.759</cp:lastPrinted>
  <dcterms:created xsi:type="dcterms:W3CDTF">2024-09-06T15:49:52Z</dcterms:created>
  <dcterms:modified xsi:type="dcterms:W3CDTF">2024-09-06T15:49:54Z</dcterms:modified>
</cp:coreProperties>
</file>