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8174C-4719-42E0-86E5-99AB824FF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35768-CEC7-49AA-9AAE-B5D58E0CF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D5406-17AC-48D1-95C0-A7D3010C5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A8E3A-CA0F-4FB2-AE2D-8B23574E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B8D9D9-9177-4422-A0D1-2C9E2B284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BDFE45-AB14-431C-B355-42E8EC9CB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44783D-3BE0-4E88-BF90-72BC633C7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A86B2-D72E-4A47-A26E-3A03CAE08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DD119-0115-42D4-A7CC-F14EAC86E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2957F-B0B7-4576-8468-0B389F795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1AE9C-5A5A-4A78-8C09-416F15F7A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201400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治疗白内障预防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白内障的误区与澄清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139" r="241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晶状体是眼睛中的重要结构，负责折射光线，使光线能够清晰地投射到视网膜上。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白内障是指眼睛的晶状体变得混浊，影响视力的一种眼病。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随着年龄的增长，晶状体的蛋白质会发生变性，导致晶状体混浊。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部分人由于遗传因素，天生晶状体结构异常或代谢异常，容易发生白内障。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眼部疾病、眼部受伤、长期使用某些药物等也可能导致白内障的发生。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白内障患者会感到视力逐渐下降，看东西模糊不清。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在看到强光源时，患者会感到眩光或光晕。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看到光源时有眩光感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患者可能会感到看到的颜色与实际颜色有所差异。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色彩感知改变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部分白内障患者会出现双眼视物重影或多视现象。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双视或多视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17" b="224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药物治疗主要用于缓解白内障症状，如眼药水、口服药物等。这些药物通常含有抗氧化剂、营养素等成分，有助于减缓白内障的发展。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药物治疗的优点在于方便、无创，适用于轻度白内障患者。然而，药物治疗并不能根治白内障，对于中重度白内障效果有限。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手术治疗是白内障治疗的主要手段，包括超声乳化吸除术、人工晶状体植入术等。手术的目的是去除混浊的晶状体，植入人工晶状体以恢复视力。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手术治疗的优点在于效果明显、治愈率高，适用于中重度白内障患者。然而，手术存在一定的风险，如感染、出血等，需要严格掌握手术适应症和时机。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其他治疗方式包括激光治疗、药物治疗等。这些治疗方法仍处于研究阶段，疗效和安全性有待进一步验证。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其他治疗方式的优点在于探索新的治疗途径，为白内障患者提供更多的选择。然而，这些治疗方法仍需不断完善和改进，以提高疗效和安全性。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https://d.book118.com/498020140021006037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2024-09-16T20:17:14.108</cp:lastPrinted>
  <dcterms:created xsi:type="dcterms:W3CDTF">2024-09-16T12:17:14Z</dcterms:created>
  <dcterms:modified xsi:type="dcterms:W3CDTF">2024-09-16T12:17:15Z</dcterms:modified>
</cp:coreProperties>
</file>