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9BCA4-F41B-48F7-8E92-345D8B2A3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F8854-DEAC-4218-ACEB-9679188C9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0C438-74D3-4D9E-84E3-699E12620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A657A-5BE2-404B-858D-995EEBB50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CC744C-9F07-4B97-BF23-4FE74F2FD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AF2073-42F3-47F8-BE7F-37B309020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392101-B432-4406-8921-C78D52CD0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B5036F-C8A0-4831-AF5C-01B19BBB3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A9EED1-C3C2-433B-8DEB-35EA97C0A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60D28-4141-4625-A60C-894666C1A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79932-03E3-4106-B429-3C4726FDC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21126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培养高效时间管理能力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时间管理概述与重要性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制定合理计划与设定目标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提高工作效率与专注力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学会拒绝与合理安排任务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有效利用碎片时间与休息时间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培养自律习惯与持续改进意识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时间管理概述与重要性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时间管理是指通过事先规划和运用一定的技巧、方法与工具，对时间进行合理分配和有效利用，从而实现个人或组织目标的过程。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时间是一种宝贵的资源，对于个人和组织来说都具有不可替代性。通过有效的时间管理，可以提高工作效率，减少时间浪费，增加成功的机会，提升个人成就感和幸福感。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71" b="53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高效的时间管理可以帮助个人更好地规划工作和生活，提高工作效率，减少压力和焦虑，增加休闲和娱乐时间，提高生活质量。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在组织层面，高效的时间管理可以提高团队协作效率，优化资源配置，减少项目延误和成本超支等风险，提高组织整体绩效和竞争力。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高效时间管理对个人和组织影响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对组织影响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对个人影响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01" r="220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587" r="1958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拖延症、多任务处理、无效会议、过度社交媒体使用、不必要的打扰和中断等。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常见时间浪费现象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缺乏明确的目标和计划、自律能力不足、注意力分散、优先级判断失误、缺乏时间管理技巧和方法等。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常见时间浪费现象及原因分析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制定合理计划与设定目标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确定具体、可衡量的目标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明确想要实现的目标，并确保这些目标是具体、可衡量的，以便于评估进度和成果。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划分任务优先级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根据任务的紧急程度和重要性，将任务划分为不同的优先级，优先处理重要且紧急的任务，合理安排时间处理其他任务。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24" r="172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明确目标与任务优先级划分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制定任务清单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列出所有需要完成的任务，包括大型项目和日常琐事，确保不遗漏任何重要事项。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设定时间表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为每项任务设定合理的时间表，包括开始和结束时间，以及必要的休息时间，确保计划切实可行。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制定详细计划和时间表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灵活调整计划以适应变化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应对突发事件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预留一定的时间以应对突发事件，避免因为意外情况而打乱整个计划。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调整计划和目标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根据实际情况灵活调整计划和目标，确保始终朝着正确的方向前进，同时保持计划的可行性。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提高工作效率与专注力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清理桌面上不必要的物品，只保留当前工作所需的文件和工具。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整洁的桌面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文件归档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设定工作区域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及时整理电脑和纸质文件，建立清晰的文件夹和标签系统，以便快速找到所需信息。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为工作划定一个专门的区域，避免在休息或娱乐区域进行工作，以减少干扰。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保持工作环境整洁有序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采用番茄工作法，每25分钟专注工作，然后休息5分钟，每两小时休息一次较长时间。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104" r="610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番茄工作法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将工作划分为不同的时间块，每个时间块专注于一项任务，避免多任务同时处理。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时间分块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在休息时间进行放松活动，如散步、听音乐或做深呼吸练习，以缓解工作压力。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休息与放松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合理安排工作和休息时间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https://d.book118.com/498021126035006025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2024-09-01T19:23:21.401</cp:lastPrinted>
  <dcterms:created xsi:type="dcterms:W3CDTF">2024-09-01T11:23:21Z</dcterms:created>
  <dcterms:modified xsi:type="dcterms:W3CDTF">2024-09-01T11:23:23Z</dcterms:modified>
</cp:coreProperties>
</file>