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D4EE8-8D8E-45F8-9610-C67E0DD24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B0A667-A117-49AD-B4A2-E6C0D5C0B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98268D-185C-4466-8E54-0B9AE3C31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F4F9D3-647C-428A-BAC8-34E82CCEB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4E8206-C8B7-4D2E-ADEF-4937BE336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775AF1-5798-47C7-9E5C-2EFD1A2C7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81E9C6-3606-4373-B17D-91E148BBD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2012F-B6D6-47A6-8EEF-0BEC444CD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D653C0-C5F3-4108-8A32-BEB8BD1E5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20ED0F-A467-4A0F-A85E-107CAEEE8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321F6-D381-418C-A2AC-B13CEA383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2207513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操作时必须知道的重要事项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操作前准备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操作步骤与规范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注意事项与禁忌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故障处理与应急措施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操作后的维护与保养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操作前准备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熟悉设备或工具的基本构造、工作原理和使用方法。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了解设备或工具的性能参数、使用范围和限制条件。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掌握设备或工具的操作规程、安全注意事项和应急处理措施。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3000" b="230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778" r="8778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了解设备或工具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219" b="112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737" b="1073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确认操作环境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检查操作环境是否符合设备或工具的使用要求，如温度、湿度、光照等。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清理操作环境中的杂物和障碍物，确保操作空间充足。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确认操作环境中的安全设施是否齐全、有效，如消防设施、安全警示标识等。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667" r="8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根据操作需要，选择合适的个人防护装备，如安全帽、防护服、防护眼镜、耳塞等。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确保个人防护装备完好无损、符合安全标准，并正确佩戴和使用。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在操作过程中，注意个人防护装备的保护和更换，确保其有效性。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佩戴个人防护装备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操作步骤与规范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仔细阅读使用说明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在操作前，必须认真阅读相关的使用说明，了解设备的性能、结构、工作原理以及操作方法和注意事项。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对于不熟悉的设备或操作，应该先进行学习和了解，掌握基本的知识和技能后再进行操作。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09" r="160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按照规定步骤进行操作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在操作过程中，必须严格按照规定的步骤进行操作，不得随意更改或省略任何步骤。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对于需要多人协作的操作，应该明确各自的职责和步骤，保持沟通和协调，确保操作的顺利进行。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7750" b="7750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在操作过程中，必须遵守相关的安全操作规程，注意自身和他人的安全。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对于可能存在危险的操作，应该采取必要的安全措施，如佩戴防护用具、设置安全警示标志等。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遵守安全操作规程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注意事项与禁忌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https://d.book118.com/498022075131006034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2024-09-13T10:23:51.760</cp:lastPrinted>
  <dcterms:created xsi:type="dcterms:W3CDTF">2024-09-13T02:23:51Z</dcterms:created>
  <dcterms:modified xsi:type="dcterms:W3CDTF">2024-09-13T02:23:53Z</dcterms:modified>
</cp:coreProperties>
</file>