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B5F87D-D183-4C9E-B366-64F712C346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F50193-6B3F-49DF-A3BD-A4A970F0F9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95ABE0-4372-4802-AEDF-DE2AB606DF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0904D9-B4DB-4940-ADA2-8CBA785E11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7B9FEB3-2F40-47E3-A8D5-8EA04B9389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1D088A2-89BD-4C9E-BC27-F2510AE37C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C1DFDDB-3AE6-4D57-976B-343F2E4D5C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A381A2-FE59-4CE8-877D-5BC534D708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06B6F2-904A-4516-915E-0D9F1B0C93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FEEE2B-58DF-4125-9562-96EE7C3D7E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D0FDDF-40DD-4865-9DCC-E9948E5040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8023131057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护理健康评估在神经衰弱康复中的重要性与技巧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神经衰弱患者的护理健康评估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护理健康评估在神经衰弱康复中的技巧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护理健康评估在神经衰弱康复中的重要性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案例分析与实践经验分享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症状表现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神经衰弱的症状包括但不限于头痛、失眠、记忆力减退、注意力不集中、情绪不稳定等。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神经衰弱定义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神经衰弱是一种由于长期处于紧张和压力下，出现精神易兴奋和脑力易疲乏现象，常伴有情绪烦恼、易激惹、睡眠障碍、肌肉紧张性疼痛等。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发病原因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神经衰弱的发病与多种因素有关，如长期的精神压力、不良的生活习惯、遗传因素等。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神经衰弱概述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757" b="275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757" b="275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1997" b="1199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护理健康评估在神经衰弱康复中的意义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评估病情严重程度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通过护理健康评估，可以全面了解患者的病情严重程度，为后续治疗提供重要依据。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制定个性化康复计划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根据评估结果，医护人员可以为患者制定个性化的康复计划，提高治疗效果。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监测治疗效果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通过定期的护理健康评估，可以及时发现治疗效果的变化，调整治疗方案，确保患者得到最佳治疗。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本次汇报旨在探讨护理健康评估在神经衰弱康复中的重要性，并分享一些实用的评估技巧。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本次汇报将首先介绍神经衰弱的概述，然后阐述护理健康评估在神经衰弱康复中的意义，最后分享一些实用的评估技巧。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汇报结构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汇报目的与结构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神经衰弱患者的护理健康评估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830" b="383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包括患者的主诉、病史、症状、体征、心理社会状况等。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首先进行初步评估，了解患者的基本情况，然后进行详细评估，包括身体检查、心理评估、社会功能评估等，最后制定个性化的护理计划。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评估内容与流程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评估流程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评估内容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评估工具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包括自评量表、他评量表、生理指标监测仪等。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采用问卷调查、面谈、观察等方法收集数据，运用统计学方法进行分析和处理。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评估工具与方法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根据神经衰弱的诊断标准，结合患者的具体情况，制定个性化的评估标准。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评估标准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包括睡眠质量、情绪状态、注意力集中能力、社交功能等。通过定期监测这些指标的变化，可以及时了解患者的康复情况，调整护理计划。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评估指标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评估标准与指标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护理健康评估在神经衰弱康复中的技巧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与患者建立信任关系是进行有效沟通的基础，护士应表现出友善、关心和尊重的态度。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建立信任关系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542" r="17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倾听技巧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清晰表达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0083" b="100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积极倾听患者的诉说，不打断患者发言，给予患者充分的时间表达自己的感受和想法。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使用简单易懂的语言，避免使用医学术语，确保患者能够准确理解护士所传达的信息。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沟通技巧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注意患者的面部表情、肢体语言以及语音语调的变化，这些都能反映患者的情绪状态。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7375" b="173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6875" b="1687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观察患者情绪变化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观察患者的睡眠、饮食、排泄等生理反应，了解患者的身体状况及病情变化。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观察患者生理反应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观察患者的日常行为表现，如是否有自残、自杀等危险行为，以及是否有社交障碍等。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观察患者行为表现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观察技巧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https://d.book118.com/498023131057006040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2024-09-18T21:22:27.768</cp:lastPrinted>
  <dcterms:created xsi:type="dcterms:W3CDTF">2024-09-18T13:22:27Z</dcterms:created>
  <dcterms:modified xsi:type="dcterms:W3CDTF">2024-09-18T13:22:29Z</dcterms:modified>
</cp:coreProperties>
</file>