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15EE0-7D59-4041-8DCE-77976EC4A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DBBDA-BD26-4625-92E5-2EF289C00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35DA5-461F-4AA3-A723-78C4E4D7C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660A4A-1B55-4197-A1FA-3A32054B7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B1D052-021E-4257-B5A4-0AEE0E38E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899D45-C42A-4F4D-AA44-941FF086F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D374BB-0379-4807-BF01-29C4EA27F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54B897-8719-41D9-A464-121A8DC0E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32EFD2-6287-4B0D-8807-AAD2C31DF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BC25A-740B-470E-93EA-50C861388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98998-7C4C-4557-893A-14607AF81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2410501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项目质量管理框架和流程设计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项目质量管理框架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流程设计基础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项目质量规划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项目质量保证措施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项目质量控制实践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推动持续改进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通过不断评估和改进项目质量，推动企业整体质量水平的提升。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提升项目质量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通过建立质量管理框架和流程，确保项目交付物符合预期标准，提高客户满意度。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在竞争激烈的市场环境中，优质的项目成果是企业赢得市场份额和客户信任的关键。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介绍项目质量管理的基本原则、框架结构和关键要素。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项目质量管理框架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流程设计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实施与效果评估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挑战与应对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详细阐述项目质量管理的流程设计，包括质量计划、质量保证、质量控制和质量改进等环节。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说明如何实施项目质量管理框架和流程，并对其效果进行评估和反馈。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分析在实施项目质量管理过程中可能遇到的挑战，并提出相应的应对策略。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项目质量管理框架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项目质量管理应以顾客需求和期望为导向，确保项目成果符合顾客要求并提升顾客满意度。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顾客满意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通过不断识别问题、分析原因、采取措施，实现项目质量的持续改进和提高。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强调团队成员在质量管理中的参与和合作，共同为提升项目质量负责。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质量策划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明确项目质量目标、制定质量计划和标准，为项目实施提供指导。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通过监督和检查项目过程和产品，确保项目符合质量要求，及时发现并纠正偏差。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对项目过程和成果进行独立评估和审核，确保项目遵循既定标准和流程，提供质量信任。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质量管理体系构建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75" r="239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项目经理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负责全面管理项目质量，制定质量策略和目标，监督质量计划的执行。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质量经理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协助项目经理制定质量计划和标准，负责质量保证和质量控制活动的组织和实施。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参与项目质量管理活动，按照质量计划和标准执行工作，及时反馈质量问题并配合解决。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流程设计基础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54" b="28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确保项目质量，提高项目效率，降低项目风险。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以客户为中心，以数据为基础，持续改进，全员参与。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流程设计目标与原则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流程图、数据流图、控制流图等。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Visio、Lucidchart、Draw.io等流程设计工具。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流程设计方法与工具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简化流程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制定标准化的操作规范和流程制度，提高工作效率和质量。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引入新技术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不断收集反馈意见，分析存在的问题，持续改进和优化流程。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去除不必要的环节和步骤，提高流程效率。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采用先进的项目管理工具和技术，提高项目管理的智能化水平。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项目质量规划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质量目标设定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明确项目质量目标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在项目启动阶段，与项目干系人共同明确项目的质量目标，确保所有成员对项目质量有共同的理解和期望。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可量化的质量指标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将质量目标转化为可量化的指标，如错误率、故障率、客户满意度等，以便在项目执行过程中进行度量和评估。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https://d.book118.com/498024105011006043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2024-09-22T10:24:28.117</cp:lastPrinted>
  <dcterms:created xsi:type="dcterms:W3CDTF">2024-09-22T02:24:28Z</dcterms:created>
  <dcterms:modified xsi:type="dcterms:W3CDTF">2024-09-22T02:24:30Z</dcterms:modified>
</cp:coreProperties>
</file>