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4192F5-AAE5-4E5F-B5FE-E84684E04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51CF5E-3CC5-4BA4-AC38-DE75CCA88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2B5584-43FB-4DDE-82ED-49841DAF9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E01A29-9513-45BD-BC51-34524D49D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40BF13-B0F8-4961-8065-8FD045867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62D6AE-FA9A-4B91-BBC6-2AF8DB49F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FCF737-D088-46C6-86E3-DBDAA5502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72ED1A-E36C-4A77-ACF6-AE6542DF3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FF9C0B-64FE-47F5-9C5A-77DB57204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7834C6-8A6B-426A-9637-B3A1AEB98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01C0A0-9CD0-4172-A1EE-A21FC0FD6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2512201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心理健康之珍爱生命作业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739291" y="3540703"/>
            <a:ext cx="3401434" cy="489827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140725" y="3540703"/>
            <a:ext cx="3311984" cy="489827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珍爱生命的重要性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心理健康与珍爱生命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珍爱生命的实践方法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心理健康问题的预防与应对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珍爱生命与未来的展望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珍爱生命的重要性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生命是神圣的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生命的诞生和成长是一个神奇而复杂的过程，应该被尊重和珍视。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生命是宝贵的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每个人的生命只有一次，具有无法替代和无法复制的独特性。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生命有意义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生命不仅是一个物质存在，更是一个精神存在。每个人都有自己的使命和价值，可以通过实现自己的潜力和追求有意义的生活来体现。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97" r="1679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090" r="1709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生命的意义和价值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6611" b="661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心理健康是珍爱生命的基础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一个健康的心理状态能够帮助我们更好地认识和珍惜生命，积极面对生活中的挑战和困难。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珍爱生命有助于维护心理健康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当我们珍视生命并积极投入生活时，我们更容易感受到快乐和满足，从而保持良好的心理状态。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珍爱生命与心理健康相互促进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珍爱生命和心理健康是相辅相成的，一个健康的心态有助于我们更好地珍惜和投入生活，而一个充满活力和意义的生活又能够促进我们的心理健康。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珍爱生命与心理健康的关系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珍爱生命有利于个人的成长和发展，使我们能够充分发挥自己的潜力和才能，实现自己的目标和梦想。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珍爱生命有利于家庭和社会的和谐与稳定，减少因自杀、自残等不珍惜生命的行为所带来的社会问题。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珍爱生命是一种文明和进步的体现，有利于推动社会的进步和发展。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4652" r="34652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612771" y="4122895"/>
            <a:ext cx="702092" cy="21236"/>
          </a:xfrm>
          <a:custGeom>
            <a:rect l="l" t="t" r="r" b="b"/>
            <a:pathLst>
              <a:path w="76" h="2">
                <a:moveTo>
                  <a:pt x="2" y="2"/>
                </a:moveTo>
                <a:cubicBezTo>
                  <a:pt x="1" y="2"/>
                  <a:pt x="0" y="2"/>
                  <a:pt x="0" y="1"/>
                </a:cubicBezTo>
                <a:cubicBezTo>
                  <a:pt x="0" y="0"/>
                  <a:pt x="1" y="0"/>
                  <a:pt x="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5" y="0"/>
                  <a:pt x="76" y="0"/>
                  <a:pt x="76" y="1"/>
                </a:cubicBezTo>
                <a:cubicBezTo>
                  <a:pt x="76" y="2"/>
                  <a:pt x="75" y="2"/>
                  <a:pt x="75" y="2"/>
                </a:cubicBezTo>
                <a:lnTo>
                  <a:pt x="2" y="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702447" y="3690774"/>
            <a:ext cx="101383" cy="37274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50662" y="3559447"/>
            <a:ext cx="101383" cy="504071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998877" y="3720392"/>
            <a:ext cx="101383" cy="343126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47092" y="3830623"/>
            <a:ext cx="101383" cy="23303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24196" y="1127033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924196" y="4151964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个人成长和发展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家庭和社会和谐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社会进步和文明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珍爱生命对个人和社会的影响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心理健康与珍爱生命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22" r="2172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56" r="290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心理健康是指个体在心理、情感和社交方面达到健全和满意的状态，能够应对生活中的压力和挑战。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保持积极心态、情绪稳定、良好的自我认知、良好的人际关系、适应环境、应对压力等。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标准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心理健康的定义和标准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7999" b="179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7676" b="2767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珍爱生命对心理健康的积极影响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提高幸福感和生活质量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珍爱生命意味着更加关注和珍惜自己的身心健康，从而提升个人的幸福感和生活质量。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减少抑郁和焦虑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珍爱生命的人更懂得如何调节情绪，减少抑郁和焦虑等负面情绪的影响。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增强自我效能感和自信心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珍爱生命的人更加自信和有力量，能够更好地应对生活中的挑战。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应对压力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学会有效地应对压力，通过放松技巧、运动、音乐等方式缓解压力，保持心理平衡。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适应环境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学会适应环境的变化，不断调整自己的心态和行为，保持与环境的和谐统一。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良好的人际关系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建立良好的人际关系，与家人、朋友和社会保持良好的沟通和互动，增强情感支持。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保持积极心态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学会调整自己的心态，保持乐观、积极的态度，面对困难时能够看到问题的积极面。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良好的自我认知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了解自己的优点和不足，接受自己的不完美，从而更好地发挥自己的优势，克服困难。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提高心理健康的方法和技巧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珍爱生命的实践方法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https://d.book118.com/498025122017006037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2024-09-16T19:30:47.450</cp:lastPrinted>
  <dcterms:created xsi:type="dcterms:W3CDTF">2024-09-16T11:30:47Z</dcterms:created>
  <dcterms:modified xsi:type="dcterms:W3CDTF">2024-09-16T11:30:49Z</dcterms:modified>
</cp:coreProperties>
</file>