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5FB90D6-2453-448B-8364-06E1E379F7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02DFF9-5088-41AF-BB00-36B8B083E0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1218C98-6B96-4293-897D-2ECDB11072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7B2E409-7A79-4715-98F6-41F9DE2478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9EA6344-38B9-4FC4-B2A4-A7EF9EFBFE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C005A00-A0BE-4216-9B38-EB0614FFAF2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6390FC8-FA70-46C1-8206-4622700BABB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263B66-9DD0-4DF6-9A9C-0B8BDA923D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E42657-8E2F-4E36-ACF0-862F57F527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7D1043-9138-4584-BF95-A0C7B85012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1C1373-E58E-467C-B26E-4392BC02ED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8026055110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solidFill>
                <a:latin typeface="Microsoft Yahei"/>
                <a:ea typeface="Microsoft Yahei"/>
                <a:cs typeface="Microsoft Yahei"/>
              </a:rPr>
              <a:t>文环保演讲稿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文化遗产与环境保护</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传统文化中的环保理念与实践</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现代文化中的环保创新与发展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跨文化交流与合作在环保领域的实践与展望</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结论与倡议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11" b="71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通过演讲，向听众传达环保的重要性，呼吁大家关注环境问题，树立绿色生活理念。</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当前，全球面临严峻的环境挑战，如气候变化、资源枯竭、生物多样性丧失等。本次演讲旨在唤起人们的环保意识，共同应对这些挑战。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演讲目的和背景</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应对环境挑战</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宣传环保理念</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4" name="Picture 4"/>
          <p:cNvPicPr>
            <a:picLocks noChangeAspect="1"/>
          </p:cNvPicPr>
          <p:nvPr/>
        </p:nvPicPr>
        <p:blipFill>
          <a:blip r:embed="rId2"/>
          <a:srcRect l="9782" r="9782"/>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随着工业化和城市化的快速发展，环境污染问题日益严重，大气、水体和土壤污染事件频发。</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环境污染严重</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人类活动对自然生态系统的破坏不断加剧，导致生物多样性下降，生态平衡失调。</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生态系统破坏</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过度消费和不合理利用资源导致大量资源浪费，加剧了资源短缺问题。</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资源浪费严重</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环保问题已成为全球性的难题，需要国际社会共同努力，采取积极措施加以应对。</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应对挑战紧迫</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环保现状及挑战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文化遗产与环境保护</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文化遗产是民族历史和文化的重要载体，通过保护文化遗产，我们能够传承和弘扬民族优秀文化传统。</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历史传承</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许多文化遗产具有极高的艺术价值，是人类创造力的杰出代表，对于研究艺术史和人类审美具有重要意义。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艺术瑰宝</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文化遗产对于提高公众历史文化素养、增强民族认同感和凝聚力具有重要作用。</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社会教育</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文化遗产的价值与意义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文化遗产对环境的反作用</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一方面，文化遗产的保护可以改善周边环境；另一方面，不合理的保护方式也可能对环境造成负面影响。</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文化遗产与环境的和谐共生</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通过科学合理的保护手段，可以实现文化遗产与环境的和谐共生，推动可持续发展。</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环境对文化遗产的影响</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自然环境的变迁和人为因素的破坏都可能对文化遗产造成不可逆转的损害。</a:t>
            </a:r>
          </a:p>
        </p:txBody>
      </p:sp>
      <p:pic>
        <p:nvPicPr>
          <p:cNvPr id="10" name="Picture 10"/>
          <p:cNvPicPr>
            <a:picLocks noChangeAspect="1"/>
          </p:cNvPicPr>
          <p:nvPr/>
        </p:nvPicPr>
        <p:blipFill>
          <a:blip r:embed="rId2"/>
          <a:srcRect l="9625" r="962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文化遗产与环境的互动关系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保护文化遗产对环保的推动作用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提升环保意识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保护文化遗产的过程也是普及环保知识、提高公众环保意识的过程。</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促进生态旅游</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许多文化遗产所在地同时也是自然风光优美的旅游胜地，保护文化遗产能够推动生态旅游的发展，进而促进环境保护。</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倡导绿色生活方式</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保护文化遗产可以倡导一种尊重自然、节约资源、保护环境的绿色生活方式，推动社会的可持续发展。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solidFill>
                <a:latin typeface="Microsoft Yahei"/>
                <a:ea typeface="Microsoft Yahei"/>
                <a:cs typeface="Microsoft Yahei"/>
              </a:rPr>
              <a:t>传统文化中的环保理念与实践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儒家认为人类与自然是一体的，人类应当顺应自然，多加保护，以达到“天人合一”的和谐状态。</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“天人合一”的哲学思想</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儒家提倡节约，反对奢侈浪费，认为节约是对自然的尊重，也是实现可持续发展的重要手段。</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倡导节约</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儒家注重生态平衡，主张在利用自然资源的同时，要注意保护生态环境，避免过度开发导致生态失衡。</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重视生态平衡</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儒家文化中的环保思想</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3" name="Picture 3"/>
          <p:cNvPicPr>
            <a:picLocks noChangeAspect="1"/>
          </p:cNvPicPr>
          <p:nvPr/>
        </p:nvPicPr>
        <p:blipFill>
          <a:blip r:embed="rId2">
            <a:alphaModFix/>
          </a:blip>
          <a:srcRect l="16895" r="1689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重视生命平等</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道家认为万物皆有灵，人类应当尊重其他生物的生命权利，保护生物多样性，维护生态平衡。</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“道法自然”的生态观</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道家主张遵循自然规律，顺应自然，不过度干预自然，以达到人与自然和谐相处的目的。</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倡导无为而治</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道家提倡无为而治，即让自然界按照自身的规律发展，人类不应过度干预，而是应当辅助自然的发展。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道家文化中的生态智慧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https://d.book118.com/498026055110006036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2024-09-16T03:12:11.343</cp:lastPrinted>
  <dcterms:created xsi:type="dcterms:W3CDTF">2024-09-15T19:12:11Z</dcterms:created>
  <dcterms:modified xsi:type="dcterms:W3CDTF">2024-09-15T19:12:13Z</dcterms:modified>
</cp:coreProperties>
</file>