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ECEE913-B8D5-4C04-A403-229B13243AB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0FFE1-72CB-4F0B-923D-5C1B45228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4E350-20C7-497B-8845-ABB75A1A5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5B302-2790-4202-9670-362ADB08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B30F7-4483-4C84-90A1-5222A66D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3EC12-957A-4DDC-95DD-4D4838D8E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EA1307-8684-460B-A41B-CEB2B9B51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D5B150-9DFE-440A-83E3-204EB2A0B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E28D8-1DCE-40FA-BE34-617984A3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FD8CA-83D0-4AB7-910A-5A8432432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F169B-D7B7-4CDE-8C93-E7D336657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E89E4-4B33-46B0-A90D-59831AD9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FAF7E47-4C00-4E22-A467-35FAA713002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A86D31C-7778-492F-8067-EDC328C0577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707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教学培训智慧赐礼方人工智能贾牵动着又启武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智慧教育的现状与发展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赐礼方教学理念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贾牵动着学生学习兴趣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启武教学模式的探索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为什么教学培训是必不可少的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教学培训是组织中至关重要的一部分，它可以帮助员工提升技能，适应新技术和工作流程，进而增加员工的忠诚度和工作满意度。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教学培训的种类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由内部员工或部门组织的培训活动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通过外部机构或专家组织的培训课程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通过互联网平台进行的远程培训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促进学员之间的互动与交流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反馈及时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及时了解学员学习进度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教学培训的设计原则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确保培训目标清晰明确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帮助员工明确学习方向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教学培训的评估方法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通过考试测验评估学员掌握程度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考试和测验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直接观察学员在实际工作中的表现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观察员工工作表现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提供学员表达能力的机会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口头回答问题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教学培训对于组织和员工都至关重要，通过不断学习和提升技能，可以实现共赢局面。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智慧教育的现状与发展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智慧教育的定义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提高教学效率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利用信息技术和通信技术提供更好的教学体验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开放式学习环境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智慧教育的应用领域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方便灵活的学习方式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根据学生能力定制教学计划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扩大教育覆盖范围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智慧教育的挑战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智慧教育面临的挑战包括技术设备的更新换代、学生学习能力的差异以及教师培训和支持的不足。解决这些挑战需要不断创新和提升教育技术水平。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虚拟现实和增强现实技术的发展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沉浸式学习体验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实践操作模拟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数据分析和个性化学习的普及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基于学生数据的教学优化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实时反馈和调整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智慧教育的未来发展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个性化学习推荐系统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智慧教育的未来发展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未来，智慧教育将更多地融入人工智能技术，实现个性化学习和教学的智能化。同时，虚拟现实和增强现实技术将带来更丰富的学习体验，数据分析将为教学提供更精准的指导。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赐礼方教学理念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赐礼方理念的本质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赐礼方教学理念的本质在于以学生为中心，尊重学生的个性和需求，培养学生的创新能力和解决问题的能力。这种理念为教学方式和评价方式提供了重要指导。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赐礼方教学方法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促进学生思维碰撞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培养学生实践能力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项目式学习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关注学生个体需求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赐礼方教学的评价方式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激发学生自我认知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组织学生自评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促进同学间交流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同学互评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及时指导学生改进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教师定期反馈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赐礼方教学的成功案例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积极参与课堂活动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学生学习积极性提高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品德素质和学术素养并重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学生综合素质得到提升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学习成绩稳步提高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学生成绩明显提升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赐礼方教学理念关注学生的全面发展，通过创新的教学方法和评价方式，取得了显著成效。教师应不断探索适合学生的教学模式，为学生提供更好的教育资源和支持。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人工智能教学工具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提供个性化学习支持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智能教辅软件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自动评估学习进度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模拟真实教学场景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虚拟教师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https://d.book118.com/498027075011006050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教学培训智慧赐礼方人工智能贾牵动着又启武</vt:lpstr>
      <vt:lpstr>目录</vt:lpstr>
      <vt:lpstr>第1章 教学培训的重要性</vt:lpstr>
      <vt:lpstr> </vt:lpstr>
      <vt:lpstr>教学培训的种类</vt:lpstr>
      <vt:lpstr>教学培训的设计原则</vt:lpstr>
      <vt:lpstr>教学培训的评估方法</vt:lpstr>
      <vt:lpstr>结语</vt:lpstr>
      <vt:lpstr>第2章 智慧教育的现状与发展</vt:lpstr>
      <vt:lpstr>智慧教育的定义</vt:lpstr>
      <vt:lpstr>智慧教育的应用领域</vt:lpstr>
      <vt:lpstr> </vt:lpstr>
      <vt:lpstr>智慧教育的未来发展</vt:lpstr>
      <vt:lpstr>智慧教育的未来发展</vt:lpstr>
      <vt:lpstr>第3章 赐礼方教学理念</vt:lpstr>
      <vt:lpstr> </vt:lpstr>
      <vt:lpstr>赐礼方教学方法</vt:lpstr>
      <vt:lpstr>赐礼方教学的评价方式</vt:lpstr>
      <vt:lpstr>赐礼方教学的成功案例</vt:lpstr>
      <vt:lpstr>总结</vt:lpstr>
      <vt:lpstr>第4章 人工智能在教学中的应用</vt:lpstr>
      <vt:lpstr>人工智能教学工具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2024-09-29T15:00:01.649</cp:lastPrinted>
  <dcterms:created xsi:type="dcterms:W3CDTF">2024-09-29T07:00:01Z</dcterms:created>
  <dcterms:modified xsi:type="dcterms:W3CDTF">2024-09-29T07:00:03Z</dcterms:modified>
</cp:coreProperties>
</file>