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CDA42-0AB7-4B81-8309-EEB67A61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6C921-96AE-41D6-B126-6931CDA04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B61BD-7D5F-4F29-A145-FCEEDE6EE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1063A-7C12-4674-8B0A-D2203957F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E5BEB-1964-4D64-AAE9-68B84E254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66D88-9C62-4FBC-BB60-E93C40CF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C946C-B399-40A5-BF9E-4541DC26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80474-EF71-497F-92B7-ECB46945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201BA-8D43-47B1-9C71-2491EA255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85BA5-35A2-477F-B619-2B440A528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D88E7-E7EB-407C-B39C-61A2B02DF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30025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红星美凯龙的模式课件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红星美凯龙简介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红星美凯龙商业模式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红星美凯龙竞争优势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红星美凯龙未来发展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红星美凯龙案例分析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红星美凯龙简介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红星美凯龙家居集团股份有限公司（以下简称“红星美凯龙”），成立于1986年，总部位于中国上海。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公司初期以家具零售业务为主，经过30多年的发展，已逐步发展成为集家居、建材、家具、家装、电器等全品类、全产业链的综合性家居零售平台。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68" r="33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公司员工总数超过5万人，其中专业家居设计师超过1万人。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红星美凯龙在全球拥有超过300家家居商场，覆盖全国220多个城市，总营业面积超过1300万平方米。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1986年，红星美凯龙创始人车建新在上海创办了第一家家具零售店。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1996年，红星美凯龙开始连锁化经营，并逐步向全国扩张。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2007年，红星美凯龙在香港联交所上市。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2015年，红星美凯龙开始涉足互联网家装业务，推出“家装家居一体化”战略。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2018年，红星美凯龙与腾讯达成战略合作，共同推动家居行业的数字化转型。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红星美凯龙商业模式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红星美凯龙采用连锁经营模式，通过在全国范围内开设家居商场，实现规模效应和品牌影响力。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连锁经营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多元化产品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所有家居商场均由总部统一管理，确保品牌形象和服务质量的一致性。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家居商场提供多样化的家居产品，包括家具、建材、家纺等，满足不同消费者的需求。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家居商场连锁模式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红星美凯龙拥有专业的家居设计团队，提供个性化的家居设计方案。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专业设计团队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消费者可以向设计团队咨询家居设计相关问题，获得专业的建议和指导。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设计咨询服务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设计团队提供设计软件支持，帮助消费者实现家居设计的可视化。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设计软件支持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家居设计服务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红星美凯龙与众多知名家居品牌合作，引进高品质的产品和服务。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红星美凯龙独家代理部分品牌，确保消费者能够购买到独特且优质的产品。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独家代理品牌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红星美凯龙定期举办品牌推广活动，提高消费者对合作品牌的认知度。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家居品牌合作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https://d.book118.com/498030025076006045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2024-09-26T03:49:23.268</cp:lastPrinted>
  <dcterms:created xsi:type="dcterms:W3CDTF">2024-09-25T19:49:23Z</dcterms:created>
  <dcterms:modified xsi:type="dcterms:W3CDTF">2024-09-25T19:49:25Z</dcterms:modified>
</cp:coreProperties>
</file>