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E6E30-8A5B-49B1-8481-0B1CD2D82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F2BA9-1009-403F-A08A-D2687BCFB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9BF93-6633-4FA9-B4A7-7F1203AF0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BFEC7-3211-45E2-8DB4-D06B074E4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206B53-A55C-4064-935D-7BCC1524C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F9E8D7-B130-422C-A5F8-7F73CEACD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ED3598-42B7-4105-A6BD-3D4213883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EBE7D0-9D3E-4B41-9FD0-6A3DAA736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D7119B-F773-49E9-943B-F26EAEED5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55F5F-1D3E-468D-B37F-B76345F2A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9FB33D-3A1E-4B5A-AF56-CAAA66D46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30052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数据分析策略与方法深入研发统计年报培训教材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数据分析基础概念与重要性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数据分析方法论述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可视化呈现与报告编写技巧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研发统计年报实例分析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数据解读与决策支持能力提升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数据分析基础概念与重要性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957" r="319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通过对大量数据进行收集、整理、处理、分析和解释，提取有用信息并形成结论的过程。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帮助企业了解市场趋势、客户需求、产品表现等，为决策提供支持，优化业务流程，提高效率和竞争力。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基于数据和分析结果的决策，可以减少主观偏见和误判，提高决策的科学性和准确性。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提高决策准确性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增强预测能力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通过对历史数据的分析，可以发现规律和趋势，预测未来市场变化和企业发展方向。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通过数据分析，可以了解资源的使用情况和效率，优化资源配置，提高资源利用率。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数据驱动决策优势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研发统计年报可以反映企业在研发方面的投入、产出和成果，评估研发绩效和创新能力。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评估研发绩效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通过对研发数据的分析，可以发现研发过程中存在的问题和瓶颈，为改进和优化研发流程提供依据。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发现研发问题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研发统计年报可以为企业制定研发战略、规划研发项目、分配研发资源等提供数据支持和参考。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支持决策制定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研发统计年报意义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明确数据来源及类型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企业内部的业务数据、用户数据、交易数据等。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公开数据集、第三方数据提供商、社交媒体数据等。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表格形式的数据，如数据库、Excel等。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文本、图像、音频、视频等。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内部数据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外部数据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结构化数据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非结构化数据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缺失值处理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异常值处理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文本处理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数据清洗与预处理技巧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删除、填充、插值等方法处理缺失值。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识别、删除或替换异常值。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标准化、归一化、对数转换等。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分词、去除停用词、词向量表示等。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使用SQL语言进行数据存储和查询。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关系型数据库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如MongoDB、Redis等，适用于大量非结构化数据的存储。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非关系型数据库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用于存储和管理企业级的海量数据。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数据仓库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以原始格式存储数据，方便后续的数据分析和挖掘。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有效数据存储和管理方法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数据分析方法论述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利用图表、图像等方式直观展示数据分布和特征。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计算均值、中位数和众数等指标，了解数据中心的位置。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集中趋势度量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通过方差、标准差等指标衡量数据的波动情况。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离散程度度量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利用偏态和峰态系数判断数据分布的形状。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数据分布形态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描述性统计分析应用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提出假设，通过样本数据推断总体参数，判断假设是否成立。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假设检验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置信区间估计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方差分析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相关与回归分析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根据样本数据构造总体参数的置信区间，评估参数的可信程度。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研究不同因素对总体变异的影响程度。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探讨变量之间的关系，建立回归模型进行预测和控制。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推论性统计分析原理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利用降维技术处理高维数据，提取关键特征。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多维数据分析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研究时间序列数据的长期趋势、季节变动、循环波动和不规则变动。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应用算法自动发现数据中的模式、关联和趋势，实现预测和分类等任务。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数据挖掘与机器学习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对非结构化文本数据进行处理、分析和挖掘，提取有用信息。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文本分析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高级数据分析技术探讨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可视化呈现与报告编写技巧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https://d.book118.com/498030052034006023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2024-08-29T16:13:50.827</cp:lastPrinted>
  <dcterms:created xsi:type="dcterms:W3CDTF">2024-08-29T08:13:50Z</dcterms:created>
  <dcterms:modified xsi:type="dcterms:W3CDTF">2024-08-29T08:13:53Z</dcterms:modified>
</cp:coreProperties>
</file>