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4CE74-07CC-4655-995D-BDA8DA3F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8686F-E41D-47CC-BC13-49021135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0DB45-5C53-4177-B6F3-786E8C48E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1F977-74F1-45C1-82BA-82171051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15117-9CA7-4CDD-A8D1-ED3BF7EF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F9AE8-AE55-4A5E-B881-CF1A4A38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0E7D73-50EC-4E34-9589-883CC81F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0720B-97BF-45C9-ACAA-82F341D7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FE0A6-4238-4120-B047-0D42B1BC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1F603-3FDF-4137-AFE6-21E1EFE5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4AF66-A79F-4300-91D2-AF67C19BF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0134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预防接种是指通过注射、口服等方式，将经过处理的病原体或其代谢产物导入人体，激发机体免疫反应，产生特异性免疫力，预防传染病的发生和流行。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预防接种是预防和控制传染病最经济、最有效的方法之一，通过预防接种，可以保护个体免受传染病侵害，保障公众健康，维护社会稳定。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44" r="20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人类最早的预防接种实践可以追溯到中国明朝时期的“人痘术”，通过将天花患者的痘疮敷在健康人的皮肤上，达到预防天花的功效。后来英国医生Jenner发明了牛痘疫苗，进一步降低了天花的发病率。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随着科学技术的发展，越来越多的疫苗被研发出来，针对多种传染病进行预防和控制。目前全球范围内已经有数十种疫苗可应用于预防接种实践。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预防接种专业人员主要负责制定和实施预防接种计划，开展疫苗接种服务，监测疫苗接种效果，提供疫苗接种咨询和健康教育等。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预防接种专业人员需要具备相关专业背景和技能，熟悉疫苗的种类、作用机制和接种方法，具备良好的沟通能力和服务意识，能够为公众提供安全、有效的预防接种服务。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预防接种专业人员的职责与要求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包括灭活疫苗、减毒活疫苗、基因工程疫苗等，每种疫苗有其特定的适应症和接种对象。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根据疾病流行情况、疫苗接种效果、安全性及成本效益等因素，选择适合的疫苗进行接种。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包括肌肉注射、皮下注射、皮内注射、口服等，不同疫苗接种的途径不同。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包括单苗接种、联合接种、同时接种等，联合接种可减少接种针次，提高接种效率。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预防接种的途径与方式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预防接种的禁忌症与注意事项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如过敏体质、发热、免疫缺陷等，应避免接种或慎重接种。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接种前应了解疫苗的禁忌症、接种对象、接种方法等，遵循医生指导，确保接种安全。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如发热、局部红肿、皮疹等，多数反应轻微，可自行缓解。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常见异常反应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对于严重异常反应，如过敏性休克、晕厥等，应立即抢救，及时就医。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预防接种的异常反应与处理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预防接种的策略与实施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国家免疫规划是国家实施计划免疫和预防相应传染病的基本措施。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国家免疫规划定义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根据疾病预防控制需要，制定免疫规划政策，并按照科学、规范、安全、有效的原则，制定免疫接种实施策略。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通过预防接种，控制针对传染病，保护儿童健康，维护公共卫生安全。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国家免疫规划与政策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https://d.book118.com/498030134074006026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2024-09-03T22:12:59.475</cp:lastPrinted>
  <dcterms:created xsi:type="dcterms:W3CDTF">2024-09-03T14:12:59Z</dcterms:created>
  <dcterms:modified xsi:type="dcterms:W3CDTF">2024-09-03T14:13:01Z</dcterms:modified>
</cp:coreProperties>
</file>