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776F4-18DF-4CB9-B7B7-BE079127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C6097-1BDA-482C-9974-E004AAD3B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2B07F-6FBF-492D-AECC-A36B1D53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AAB8E-E981-4F99-8D28-E55C9B37E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21C09-7E23-464C-8F6F-01B96954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07423-0901-4BA6-87FD-AF1613793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D9D64-7BA8-48B5-A604-07B752A2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C3941-85DC-47F9-83F4-4F08132B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61EE4-EA4C-45CC-A991-158165C4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DA141-61F0-4EAE-83F6-64713451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D0378-934D-47A7-97C8-B2D24743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500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中医心肺复苏演练方案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中医心肺复苏的培训与演练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中医心肺复苏的推广与应用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中医心肺复苏理论基础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中医心肺复苏基于循环呼吸原理，通过刺激特定穴位和经络，促进气血流通，恢复心跳和呼吸功能。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循环呼吸机制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中医心肺复苏运用阴阳五行理论，通过调节阴阳平衡和五行生克制化关系，以恢复人体正常的生理功能。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中医心肺复苏强调辨证施治，针对不同病情采取不同的急救措施，以达到最佳的救治效果。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中医心肺复苏的原理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80" b="73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中医心肺复苏的重要性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提高救治成功率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中医心肺复苏能够有效地提高心脏骤停患者的救治成功率，降低死亡率和致残率。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弥补现代医学不足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中医心肺复苏能够弥补现代医学在某些急救情况下的不足，为患者提供更加全面和个性化的救治方案。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弘扬中医药文化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中医心肺复苏是中医药文化的重要组成部分，通过推广和应用，有助于弘扬中医药文化的独特价值和优势。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中医心肺复苏的历史悠久，可追溯至上千年前的古代中医文献。随着时间的推移，中医心肺复苏的理论和实践不断得到完善和发展。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现代中医心肺复苏在传统的基础上不断创新，结合现代医学技术，逐步形成了更加科学和规范化的救治体系。同时，随着中医药国际化的推进，中医心肺复苏也受到了越来越多的关注和认可。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中医心肺复苏操作流程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将患者头部后仰，下颌上抬，使下颌尖、耳垂的连线与地面垂直，保持呼吸道通畅。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迅速清理呼吸道异物，如呕吐物、痰液等，保持呼吸道通畅。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开通气道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8" b="16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捏住患者鼻子，对患者口部吹气，吹气时要保证足够的气量，使胸部隆起。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如果患者口腔紧闭，无法吹气，可采用口对鼻吹气。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口对鼻人工呼吸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口对口人工呼吸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双手交叉，以掌根部放于按压部位，肘关节伸直，垂直向下按压，使胸骨下陷至少5cm。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找到按压位置，通常在胸骨中下1/3交界处。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每次按压后，应使胸廓完全回复原位。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875" b="7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58" r="15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083" b="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确保除颤仪处于良好状态，电极板涂抹导电糊。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将电极板分别置于患者胸壁的左右两侧，按照除颤仪的使用说明进行除颤操作。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急救药物选择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根据患者情况选择合适的急救药物，如肾上腺素、阿托品等。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严格按照药物使用说明进行操作，确保药物用量准确、给药途径正确。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https://d.book118.com/498035000044006031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2024-09-08T04:52:02.796</cp:lastPrinted>
  <dcterms:created xsi:type="dcterms:W3CDTF">2024-09-07T20:52:02Z</dcterms:created>
  <dcterms:modified xsi:type="dcterms:W3CDTF">2024-09-07T20:52:04Z</dcterms:modified>
</cp:coreProperties>
</file>