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C610C-5D13-40F2-B0F0-D5D36E046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CB8C8-ACF1-469D-A29F-9289C91C3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D70ED-D2C2-4432-89C6-83E37514D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C1F1BF-65C0-466E-A95A-AD792F4EB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8657D0-193C-4686-B07B-2C1CA72B4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2265E6-490A-48ED-936F-BB6D8560C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9496DE-95E8-4AB6-9031-9497D34B8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DB6A49-00DF-4A2F-B003-933F74BB0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787EF3-0B92-4C50-8C0C-10AE7C72E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8DC13-9121-4903-B4CE-0718B7C60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C2989-C2AA-44E2-AE62-2B8AD551A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3501110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小儿热速清口服液图文课件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成分与作用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临床应用与效果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与其他药物的比较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该产品具有清热解毒、利咽消肿的作用，适用于小儿外感风热所致的感冒、咳嗽、咽喉肿痛等。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小儿热速清口服液是一种中药制剂，主要成分包括柴胡、黄芩、金银花、连翘、板蓝根、水牛角、大黄等。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纯中药制剂，安全可靠，副作用小。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针对小儿外感风热所致的感冒、咳嗽、咽喉肿痛等病症，疗效显著。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口感好，易于被小儿接受。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产品适应症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适用于小儿外感风热所致的感冒、咳嗽、咽喉肿痛等病症。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对于小儿上呼吸道感染、支气管炎、肺炎等呼吸系统感染疾病有一定的治疗作用。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成分与作用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葛根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具有解热除湿，抗菌抗炎的效果，能够缓解小儿感冒引起的发热、头痛等症状。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大青叶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具有清热解毒，凉血消斑的作用，常用于治疗小儿风热感冒、咽喉肿痛等症状。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板蓝根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具有清热解毒，凉血利咽的功效，对小儿感冒、流感等病症有很好的治疗效果。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柴胡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具有疏风解表，清热解毒的功效，常用于治疗小儿外感风热引起的发热、咳嗽等症状。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黄芩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具有清热燥湿，泻火解毒的作用，能够改善小儿肺热咳嗽、喉痹等症状。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主要成分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通过作用于外周血管，起到扩张血管、增加血流量的作用，从而降低发热者的体温。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柴胡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具有解热、镇痛、抗炎等作用，能够缓解感冒引起的各种不适症状。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葛根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通过抑制病原微生物的生长和繁殖，减轻感染症状，同时具有抗炎、抗过敏等作用。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黄芩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能够直接杀灭或抑制病原微生物，增强机体的免疫力，减轻感染症状。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板蓝根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具有明显的抗菌、抗病毒作用，能够减轻感染症状，同时具有抗炎、解热等作用。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大青叶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成分作用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该药物对于小儿风热感冒、流感等病症具有很好的治疗效果，尤其对于发热、咳嗽、喉痹等症状具有明显的改善作用。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在使用过程中，很少出现不良反应，安全性较高。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小儿热速清口服液的成分均为天然药物，经过多年的临床验证和毒理研究，证明其具有很高的安全性和有效性。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安全性与有效性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https://d.book118.com/498035011105006023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2024-08-30T09:07:58.365</cp:lastPrinted>
  <dcterms:created xsi:type="dcterms:W3CDTF">2024-08-30T01:07:58Z</dcterms:created>
  <dcterms:modified xsi:type="dcterms:W3CDTF">2024-08-30T01:08:00Z</dcterms:modified>
</cp:coreProperties>
</file>