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76AC6-8711-4455-B0F1-755FD2127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40D5F-E683-4DA2-BB42-B78A1B0B8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74C70-4571-4DE6-92B6-7781C12FB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E3FC4-A3EE-4974-BBEA-3122056D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FD4D6-AB59-4B1E-9B2A-7792FF57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EFAD5-43DC-41B0-88B6-F43E8B84A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15EC9-A9AA-4F64-8D10-9B10D58C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E7BF-A2FD-40B3-AB57-40CF898A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0FBF-7EBF-4EEB-AE0A-9BBC2B39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AC40B-6AA4-4E3F-B656-9C7529E2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778E4-C5C3-4140-A6E5-95CC8F43A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5026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系统日志分析与监控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系统日志分析简介
 日志种类与数据来源
 日志分析技术与方法
 监控工具的选择与实施
 日志分析在网络安全中的应用
 常见日志异常案例分析
 日志管理最佳实践
 未来日志分析技术展望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系统日志分析与监控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系统日志分析简介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1.日志文件的重要性：系统日志记录了操作系统、应用程序和服务的运行状态，是故障排查、审计和安全分析的重要依据。</a:t>
            </a:r>
          </a:p>
          <a:p>
            <a:r>
              <a:t>2.日志分析的目的：通过对日志数据的解读和分析，可以发现系统异常、定位故障原因、监控安全事件，提高系统的稳定性和安全性。</a:t>
            </a:r>
          </a:p>
          <a:p>
            <a:r>
              <a:t>3.日志分析的挑战：日志数据量庞大，格式多样，需要专业的工具和技能进行高效的分析和处理。</a:t>
            </a:r>
          </a:p>
          <a:p>
            <a:r>
              <a:t>随着信息化技术的飞速发展，系统日志分析已成为网络安全领域的重要分支，通过对海量日志数据的深度挖掘和分析，可以揭示出许多潜在的安全威胁和系统故障。因此，加强对系统日志分析技术的研究和应用，对于保障网络安全和提升系统稳定性具有重要意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日志种类与数据来源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系统日志分析与监控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日志种类与数据来源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操作系统日志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1.操作系统日志记录了系统的运行状态和操作事件，如启动、关闭、用户登录等。</a:t>
            </a:r>
          </a:p>
          <a:p>
            <a:r>
              <a:t>2.分析操作系统日志可以检测系统异常和安全事件，如非法登录、恶意软件等。</a:t>
            </a:r>
          </a:p>
          <a:p>
            <a:r>
              <a:t>3.常见的操作系统日志包括Windows事件查看器和Linux系统日志。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应用程序日志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1.应用程序日志记录了应用程序的运行状态和操作事件，如用户交互、错误信息等。</a:t>
            </a:r>
          </a:p>
          <a:p>
            <a:r>
              <a:t>2.分析应用程序日志可以诊断应用程序问题和性能瓶颈，提高应用程序的稳定性和性能。</a:t>
            </a:r>
          </a:p>
          <a:p>
            <a:r>
              <a:t>3.常见的应用程序日志包括Web服务器日志、数据库日志等。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日志种类与数据来源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网络安全日志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1.网络安全日志记录了网络安全设备和系统的安全事件和操作，如防火墙、入侵检测系统等。</a:t>
            </a:r>
          </a:p>
          <a:p>
            <a:r>
              <a:t>2.分析网络安全日志可以检测网络攻击和安全漏洞，提高网络的安全性和可靠性。</a:t>
            </a:r>
          </a:p>
          <a:p>
            <a:r>
              <a:t>3.常见的网络安全日志包括防火墙日志、入侵检测系统日志等。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系统监控日志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1.系统监控日志记录了系统资源使用情况和性能指标，如CPU、内存、磁盘等。</a:t>
            </a:r>
          </a:p>
          <a:p>
            <a:r>
              <a:t>2.分析系统监控日志可以评估系统性能和资源利用率，为系统优化和扩容提供依据。</a:t>
            </a:r>
          </a:p>
          <a:p>
            <a:r>
              <a:t>3.常见的系统监控日志包括系统性能日志、资源监控日志等。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日志种类与数据来源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数据库日志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1.数据库日志记录了数据库操作和数据变更的信息，如增删改查、事务处理等。</a:t>
            </a:r>
          </a:p>
          <a:p>
            <a:r>
              <a:t>2.分析数据库日志可以追踪数据变更和数据异常，保证数据的一致性和完整性。</a:t>
            </a:r>
          </a:p>
          <a:p>
            <a:r>
              <a:t>3.常见的数据库日志包括MySQL二进制日志、Oracle重做日志等。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审计日志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1.审计日志记录了用户对系统的访问和操作行为，如登录、操作记录等。</a:t>
            </a:r>
          </a:p>
          <a:p>
            <a:r>
              <a:t>2.分析审计日志可以监控用户行为，提高系统的安全性和合规性。</a:t>
            </a:r>
          </a:p>
          <a:p>
            <a:r>
              <a:t>3.常见的审计日志包括用户登录日志、操作记录日志等。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日志分析技术与方法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系统日志分析与监控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日志分析技术与方法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日志分析基础概念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1.日志分析是通过读取和分析系统日志文件，提取有用信息，发现系统异常或潜在问题的方法。</a:t>
            </a:r>
          </a:p>
          <a:p>
            <a:r>
              <a:t>2.日志文件记录了系统运行过程中的各种事件和状态信息，是进行系统故障排查、性能优化和安全审计的重要依据。</a:t>
            </a:r>
          </a:p>
          <a:p>
            <a:r>
              <a:t>3.有效的日志分析技术可以帮助提高系统的可靠性和安全性，优化系统性能，提升运维效率。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日志分类与标准化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1.日志分类是将不同类型的日志根据其内容和特征进行区分和归类，有助于提高日志分析的准确性和效率。</a:t>
            </a:r>
          </a:p>
          <a:p>
            <a:r>
              <a:t>2.日志标准化是通过统一的格式和规范，对日志进行标准化处理，便于日志的存储、查询和分析。</a:t>
            </a:r>
          </a:p>
          <a:p>
            <a:r>
              <a:t>3.常见的日志分类方法包括基于文本内容的分类、基于日志来源的分类等；日志标准化可采用国际标准的日志格式如CommonLogFormat（CLF）或者自定义格式。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日志分析技术与方法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日志数据采集与存储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1.数据采集是日志分析的基础，需要保证数据采集的完整性、实时性和可扩展性。</a:t>
            </a:r>
          </a:p>
          <a:p>
            <a:r>
              <a:t>2.数据存储需要考虑存储容量、访问速度、数据安全和备份等因素，常见的存储方式包括分布式文件系统、数据库等。</a:t>
            </a:r>
          </a:p>
          <a:p>
            <a:r>
              <a:t>3.在数据采集和存储过程中，需要考虑隐私保护和合规性要求，避免数据泄露和非法访问。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日志预处理与清洗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1.日志预处理是对采集到的原始日志数据进行清洗、转换和整理，以便于后续的分析和处理。</a:t>
            </a:r>
          </a:p>
          <a:p>
            <a:r>
              <a:t>2.清洗过程需要去除重复、无效和异常数据，修正错误，保证数据质量和准确性。</a:t>
            </a:r>
          </a:p>
          <a:p>
            <a:r>
              <a:t>3.预处理技术包括数据筛选、数据转换、数据归一化等，需要根据具体场景和数据特征选择合适的方法。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日志分析技术与方法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日志分析算法与模型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1.日志分析算法和模型是实现日志自动分类、异常检测、趋势预测等功能的核心。</a:t>
            </a:r>
          </a:p>
          <a:p>
            <a:r>
              <a:t>2.常见的日志分析算法包括聚类分析、关联规则挖掘、异常检测等；模型可以选择传统机器学习模型或深度学习模型。</a:t>
            </a:r>
          </a:p>
          <a:p>
            <a:r>
              <a:t>3.在选择算法和模型时，需要考虑数据的特征、问题的复杂度和计算资源等因素，以及模型的泛化能力和鲁棒性。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日志分析结果展示与应用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1.日志分析结果需要以直观、易懂的方式展示给用户，以便于用户理解和决策。</a:t>
            </a:r>
          </a:p>
          <a:p>
            <a:r>
              <a:t>2.结果展示可以采用图表、报表、可视化界面等形式，需要支持多维度的数据分析和查询。</a:t>
            </a:r>
          </a:p>
          <a:p>
            <a:r>
              <a:t>3.日志分析结果可以应用于系统故障预警、性能优化、安全审计等多个方面，提高系统的可靠性和效率。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监控工具的选择与实施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系统日志分析与监控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监控工具的选择与实施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监控工具的选择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1.确定监控需求：在选择监控工具之前，要明确我们需要监控的系统、应用程序以及需要监控的指标，例如CPU使用率、内存占用率、网络带宽等。</a:t>
            </a:r>
          </a:p>
          <a:p>
            <a:r>
              <a:t>2.了解工具功能：不同的监控工具有着不同的功能和特点，需要根据我们的监控需求来选择合适的工具。同时，需要考虑工具的可扩展性和可维护性。</a:t>
            </a:r>
          </a:p>
          <a:p>
            <a:r>
              <a:t>3.考虑工具的性能：监控工具本身的性能也会影响到我们的监控系统，因此需要选择性能稳定、可靠的监控工具。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监控工具的实施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1.确定监控架构：在实施监控工具之前，需要设计好我们的监控架构，包括数据采集、传输、存储和处理等环节。</a:t>
            </a:r>
          </a:p>
          <a:p>
            <a:r>
              <a:t>2.配置监控工具：根据我们的监控需求和设计的监控架构，配置好我们的监控工具，确保可以正确地采集到我们需要的数据。</a:t>
            </a:r>
          </a:p>
          <a:p>
            <a:r>
              <a:t>3.调试和优化：在实施监控工具之后，需要对系统进行调试和优化，确保监控系统的稳定性和可靠性，提高监控效率。</a:t>
            </a:r>
          </a:p>
          <a:p>
            <a:r>
              <a:t>以上是关于监控工具的选择与实施的两个主题，每个主题包含了三个。在实施监控系统时，需要根据实际情况进行选择和调整，确保我们的监控系统可以满足我们的需求。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日志分析在网络安全中的应用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系统日志分析与监控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https://d.book118.com/498035026042006027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系统日志分析简介</vt:lpstr>
      <vt:lpstr> 系统日志分析简介</vt:lpstr>
      <vt:lpstr> 日志种类与数据来源</vt:lpstr>
      <vt:lpstr> 日志种类与数据来源</vt:lpstr>
      <vt:lpstr> 日志种类与数据来源</vt:lpstr>
      <vt:lpstr> 日志种类与数据来源</vt:lpstr>
      <vt:lpstr> 日志分析技术与方法</vt:lpstr>
      <vt:lpstr> 日志分析技术与方法</vt:lpstr>
      <vt:lpstr> 日志分析技术与方法</vt:lpstr>
      <vt:lpstr> 日志分析技术与方法</vt:lpstr>
      <vt:lpstr> 监控工具的选择与实施</vt:lpstr>
      <vt:lpstr> 监控工具的选择与实施</vt:lpstr>
      <vt:lpstr> 日志分析在网络安全中的应用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2024-09-05T01:23:39.412</cp:lastPrinted>
  <dcterms:created xsi:type="dcterms:W3CDTF">2024-09-04T17:23:39Z</dcterms:created>
  <dcterms:modified xsi:type="dcterms:W3CDTF">2024-09-04T17:23:41Z</dcterms:modified>
</cp:coreProperties>
</file>