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0507CDA-A8F6-4D3C-93B7-1C7EF0CD247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7C59D-8176-4B04-B726-09D26FA2E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131DB-1665-4CF2-95CC-08682A126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442E9-5B04-4B18-9012-3A14E7439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BD050-6A27-49FF-9823-454B10266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16FBF3-276E-4BCE-966F-7E3D2C767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950DCE-53E6-4416-9783-68F4D982A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3142FB-2F0C-4687-B57E-C3F7FCE47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1D67F-EF98-4633-8593-781619CA1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11E7CD-CBE8-4FE2-A3DA-40CF2F4B2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5CC94-4A28-4C16-BFAF-378135E74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7E96C-EA37-4183-AEEA-DC10CC913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A481197-50D4-4A61-A25C-E2CC33667E0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2CF05DE-60BC-4140-9A7F-1ECFA6E485A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36112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文化创意行业安全生产规章制度培训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安全生产意识培养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安全生产设施与装备管理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安全生产责任落实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安全生产培训和教育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文化创意行业安全生产规章制度培训简介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文化创意行业是一个充满创造力和活力的行业，但安全生产问题也同样重要。本次培训将对文化创意行业安全生产规章制度进行详细介绍，帮助行业从业人员提高安全意识，降低事故风险。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文化创意行业安全生产概述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了解行业发展情况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行业现状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文化创意行业安全生产的必要性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安全生产与产业发展的关联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行业安全生产标准及要求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安全生产法律法规概述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文化创意行业安全生产相关法律法规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相关法规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法规的主要内容和要求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法规的遵守与执行情况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法规下的企业责任和义务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建立完善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规章制度制定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安全流程优化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危险源排查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执行保障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事故应急处理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安全文化建设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员工安全保障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公司声誉保护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安全生产规章制度的重要性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保障员工安全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事故应急处理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执行保障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安全流程优化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建立完善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安全生产意识培养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安全第一，预防为主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在文化创意行业中，安全生产意识的培养至关重要。树立安全第一，预防为主的理念是每位员工的责任。通过定期进行安全意识培养培训，提高员工对安全的重视程度，确保工作环境安全可靠。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安全隐患排查与整改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重视隐患排查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安全隐患排查的必要性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系统化流程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安全隐患排查的方法与流程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及时整改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安全隐患整改的措施与落实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突发事件应急处理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突发事件的定义与分类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应急演练的重要性与方式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突发事件应急处理流程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安全事故案例分析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安全事故案例的引导意义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安全事故案例分析的方法与步骤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反思总结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如何从安全事故案例中吸取教训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定期安全培训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加强员工的安全意识和应急处理能力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建立安全文化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将安全纳入公司文化，树立正确的安全价值观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强化安全管理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建立完善的安全管理制度和流程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安全生产意识培养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每个员工都是安全生产的参与者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安全生产设施与装备管理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安全设施的规范使用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设施在文化创意行业中起着至关重要的作用。不同种类的安全设施有不同的作用，例如消防设备用于灭火，应急疏散通道用于人员疏散。日常维护与检查是保证安全设施正常运行的关键，不定期的维护将有助于提高设施的可靠性。规范使用安全设施是每个员工的责任，需要遵守相关规章制度，确保设施能够发挥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https://d.book118.com/498036112011006050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文化创意行业安全生产规章制度培训</vt:lpstr>
      <vt:lpstr>目录</vt:lpstr>
      <vt:lpstr>第一章 简介</vt:lpstr>
      <vt:lpstr> </vt:lpstr>
      <vt:lpstr>文化创意行业安全生产概述</vt:lpstr>
      <vt:lpstr>安全生产法律法规概述</vt:lpstr>
      <vt:lpstr>安全生产规章制度的重要性</vt:lpstr>
      <vt:lpstr>安全生产规章制度的重要性</vt:lpstr>
      <vt:lpstr>第2章 安全生产意识培养</vt:lpstr>
      <vt:lpstr> </vt:lpstr>
      <vt:lpstr>安全隐患排查与整改</vt:lpstr>
      <vt:lpstr>突发事件应急处理</vt:lpstr>
      <vt:lpstr>安全事故案例分析</vt:lpstr>
      <vt:lpstr>安全生产意识培养</vt:lpstr>
      <vt:lpstr>第3章 安全生产设施与装备管理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2024-09-29T15:04:53.976</cp:lastPrinted>
  <dcterms:created xsi:type="dcterms:W3CDTF">2024-09-29T07:04:53Z</dcterms:created>
  <dcterms:modified xsi:type="dcterms:W3CDTF">2024-09-29T07:04:55Z</dcterms:modified>
</cp:coreProperties>
</file>