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DC6A4-3CDF-4A0D-A4A4-ECD03194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7AAFF-3437-433B-9646-6725C2E10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658F0-70AB-4424-B7C3-D45741199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E27C4-CFE1-4DD2-AA0C-77B88A583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76045-A9A9-4F62-A8C1-48AE3A97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497BF-8BEF-4513-8621-A40E3B50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3795E-BD17-4DE7-A595-703E0C136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B23D1-8C31-4115-B204-B0F31934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015E1-A6D6-46A6-8B70-8E3399D0B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0B30B-BBDC-4714-8663-22E41262D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93F57-2A4A-4008-A061-35F7385C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6112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中医康复科活动方案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活动形式与流程设计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资源整合与宣传推广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活动执行与现场管理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https://d.book118.com/498036112075006035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2024-09-14T10:30:40.891</cp:lastPrinted>
  <dcterms:created xsi:type="dcterms:W3CDTF">2024-09-14T02:30:40Z</dcterms:created>
  <dcterms:modified xsi:type="dcterms:W3CDTF">2024-09-14T02:30:42Z</dcterms:modified>
</cp:coreProperties>
</file>