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D4E04-7502-468F-9683-28F77ED4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8694-E2E4-4FB1-8F9D-0C470D4A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F0752-7C95-41B0-803C-F023055C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742D5-5A6B-464F-A3C2-A62780AE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3B314-5AB6-431B-A66F-5B447EAA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9B1BC-D241-46FE-A373-17D30058F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48973-B45D-4E50-BF8C-3FAA2A04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212B6-936E-47F1-A825-747FE3D8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61A0D-7787-4F02-A73E-521BE51A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814D5-EC52-439C-8058-FACF120D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9695-1B3C-4A0D-89DE-FB909B0A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0000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社区商业赢利模式研究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社区商业赢利模式分析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社区商业运营策略探讨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案例分析：成功社区商业实践分享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挑战与对策：社区商业发展中的问题及解决方案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总结与展望：社区商业未来发展前景探讨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社区商业概述与发展趋势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社区商业是一种以社区范围内的居民为服务对象，以便民、利民，满足和促进居民综合消费为目标的属地型商业。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服务于特定区域的居民，商业设施布局与社区人口分布、消费习惯等密切相关。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提供购物、餐饮、娱乐、休闲、服务等多元化业态，满足居民一站式消费需求。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贴近居民生活，提供便捷、高效的消费体验，如近距离购物、送货上门等。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社区商业规模不断扩大，业态日益丰富。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连锁便利店、生鲜超市等成为社区商业主力军。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7" b="2100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国内外社区商业发展现状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社区团购、线上购物等新型消费模式不断涌现。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社区商业发展成熟，业态多元化。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国内外社区商业发展现状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国内外社区商业发展现状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注重个性化、体验式消费，如特色小店、手工艺品店等。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社区商业与线上平台深度融合，提供线上线下一体化服务。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18" r="2631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融合化发展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线上线下一体化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利用大数据、人工智能等技术，提升社区商业运营效率，实现精准营销和服务。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促进社区商业与文旅、教育、健康等产业融合发展，打造多元化消费场景。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倡导环保、低碳理念，推动社区商业绿色化改造和可持续发展。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深化线上线下融合，提供无缝衔接的消费体验，满足居民多样化需求。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社区商业赢利模式分析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定期开展促销活动，如打折、满减、赠品等，吸引消费者购买。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实体店铺经营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通过在社区内开设实体店铺，销售商品或提供服务，满足居民日常需求。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建立会员制度，提供会员专享优惠和积分兑换等福利，增加客户黏性。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传统零售模式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通过线上平台引导消费者到线下门店消费，提供线上预约、下单、支付等功能。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社区电商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搭建社区电商平台，为居民提供线上购物服务，同时支持线下自提或配送到家。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与其他行业品牌合作，共同打造线上线下融合的多元化消费场景。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社区团购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组织社区居民以团购形式购买商品或服务，享受更低的价格和优质的服务。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拼团模式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通过拼团平台发起拼团活动，吸引更多消费者参与，达到一定的购买数量后享受团购价格。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社交电商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结合社交媒体和电商平台，通过分享、转发等方式扩大团购参与范围。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社区团购与拼团模式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利用共享经济模式，将社区内的闲置资源进行合理利用，如共享车位、共享工具等。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提供个性化的定制服务，如定制家居、定制服装等，满足消费者的个性化需求。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组织丰富多彩的社区文化活动，如亲子活动、健康讲座等，吸引居民参与并带动消费。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其他创新赢利模式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社区商业运营策略探讨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选择人流量大、交通便利、周边居民消费能力强的区域，同时考虑竞争对手的分布情况。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根据店铺面积、商品种类和消费者购物习惯等因素，合理规划店内空间布局，提高商品陈列效果和购物体验。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选址策略与布局规划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https://d.book118.com/498040000055006035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2024-09-14T04:41:24.896</cp:lastPrinted>
  <dcterms:created xsi:type="dcterms:W3CDTF">2024-09-13T20:41:24Z</dcterms:created>
  <dcterms:modified xsi:type="dcterms:W3CDTF">2024-09-13T20:41:27Z</dcterms:modified>
</cp:coreProperties>
</file>