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20397-885C-4DF1-9F08-377A19A3B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D096F-A4C4-4036-B0EF-EF9122DA2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7C953-5DA5-48E6-A482-FD67114AE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75627-F20C-41C6-9A51-C1906DB56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FCBF68-15F2-4A68-A81E-82A4F8824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26E497-5DD5-448C-B854-E41BE8800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905450-DEC5-40A0-9A66-C41B830F2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B1590-4B8B-4B0B-A217-89DA499FC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219F89-A4BB-4BBC-A48B-C9414CC98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82918-4E82-4ADA-B448-C36444A85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7ACA0-005B-4084-B19D-A5EFA41FE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40076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学生竞选学生会的演讲稿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对学生会工作的认识与规划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个人优势与特长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对学生会工作的承诺与期望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拉票与互动环节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姓名、年级与专业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我是来自XX专业XX班的学生XXX。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我是一个热情开朗、善于沟通的人，同时具备较强的责任心和团队协作精神。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3906" b="390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21" r="340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在学术方面，我始终保持对学习的热情，成绩在班级中名列前茅，并多次获得校级奖学金。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学术成绩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我积极参与各类课外活动，如志愿者服务、文艺比赛等，曾在校级创新创业大赛中获得过优异成绩。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课外活动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学术与课外活动表现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我认为学生会是一个为同学们服务的组织，需要承担起沟通学校与同学之间桥梁的责任，积极反映同学们的意见和建议，组织丰富多彩的校园文化活动。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学生会工作的理解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我对学生会工作充满热情，希望能够通过自己的努力，为同学们创造一个更加美好的校园环境。同时，我也相信自己有能力胜任学生会的工作，为同学们提供更好的服务。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对学生会工作的兴趣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对学生会工作的理解和兴趣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对学生会工作的认识与规划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0" b="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129" b="41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学生会工作的职责与重要性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服务同学，维护权益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学生会作为连接学生与学校的桥梁，首要职责是服务同学，维护同学们的合法权益，积极反映同学们的意见和建议。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组织活动，丰富校园生活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学生会负责策划、组织各类校园活动，如文艺演出、体育比赛、学术讲座等，为同学们提供丰富多彩的校园生活。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引领风尚，传播正能量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学生会成员应发挥模范带头作用，遵守校规校纪，引领校园风尚，传播积极向上的价值观和正能量。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针对部分活动质量不高的问题，我们将优化活动策划流程，加强前期调研和后期评估，确保活动符合同学们的需求和期望。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提高活动质量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为解决同学们对学生会工作了解不足的问题，我们将定期举办座谈会、线上问卷等形式的沟通活动，及时收集同学们的反馈和建议。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加强与同学们的沟通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针对学生会内部管理不够规范的问题，我们将制定更加完善的内部管理制度，加强成员培训和考核，提高工作效率和水平。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完善内部管理制度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针对现有问题的改进措施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创新活动形式和内容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我们将积极探索新的活动形式和内容，如举办主题鲜明、形式多样的文化节、科技节等，激发同学们的参与热情和创新精神。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推动校园文化建设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我们将致力于推动校园文化建设，通过举办各类文化活动、推广校园文化和传统等方式，增强同学们的文化认同感和归属感。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加强学生组织间的合作与交流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我们将积极与其他学生组织加强合作与交流，共同策划举办更多有意义的活动，促进校园文化的多元化发展。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未来工作规划与展望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个人优势与特长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https://d.book118.com/498040076007006036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2024-09-15T03:46:14.334</cp:lastPrinted>
  <dcterms:created xsi:type="dcterms:W3CDTF">2024-09-14T19:46:14Z</dcterms:created>
  <dcterms:modified xsi:type="dcterms:W3CDTF">2024-09-14T19:46:16Z</dcterms:modified>
</cp:coreProperties>
</file>