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3F966-A25E-4924-AD02-57472F55F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CED9DB-C0B9-4135-8AC0-9F627FC22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5CA83E-8AA3-4F1A-AA7D-54B1698F4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2DB4F7-2370-44A2-B1F9-6704E46D6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C3FF78-61E0-4E10-9978-3D1A6B05F2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72E4C7-5523-4C17-A4B6-500C46D5A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0CE6E4-26E0-4317-BDCB-E5232C0AC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ADF287-D0FD-4501-AC97-6DD251EA7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1D3314-211B-42FC-AF0F-60FC2786D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DBE801-3322-4CDA-87CE-2EBAF1D7C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87199-C888-4A0B-98DC-2D7FF797E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40131037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公司员工1月工作总结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工作总结概述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工作任务完成情况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团队协作与沟通情况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个人能力提升情况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公司文化价值观践行情况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下月工作计划与展望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工作总结概述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成功完成了XX个重要项目，确保了公司业务的顺利进行。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项目完成情况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与团队成员紧密合作，共同解决遇到的问题，提高了工作效率。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通过参与不同项目，提升了专业技能和团队协作能力。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回顾与总结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通过提供优质服务，提高了客户满意度，赢得了更多业务机会。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在项目执行中提出了多个创新解决方案，降低了成本并提高了效率。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创新解决方案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获得了公司优秀员工奖，体现了个人价值和团队贡献。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荣誉与奖项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成果与亮点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在项目执行过程中，部分任务存在延期情况，需要加强时间管理。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49" b="49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与团队成员之间的沟通有时不够顺畅，影响了工作进度。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沟通效率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在某些领域的知识储备不足，需要进一步提升专业技能。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专业技能提升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工作任务完成情况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1月份销售目标为100万元。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要求达到95%以上。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计划开发10家新客户。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新客户开发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主要任务指标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通过调查，客户满意度达到98%。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新客户开发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实际开发了8家新客户，完成率为80%。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实际完成销售额为90万元，完成率为90%。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292" r="152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实际完成情况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受市场竞争影响，部分订单流失。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销售目标未完成原因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加强市场调研，了解客户需求，优化销售策略。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解决方案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开发过程中遇到竞争对手阻碍。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新客户开发未完成原因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深入了解竞争对手情况，制定针对性营销策略，加强与潜在客户沟通。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解决方案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未完成任务原因及解决方案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团队协作与沟通情况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项目合作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参与XX个跨部门协作项目，成功完成XX个，项目完成率达到XX%。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知识共享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在团队协作中积极分享专业知识和经验，促进团队成员技能提升。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协同效率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通过有效的任务分配和协作，提高整体工作效率XX%。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通过问卷调查，XX%的员工认为内部沟通效果良好。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沟通频率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本月内部沟通会议共召开XX次，确保信息及时传递。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问题解决速度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通过内部沟通，问题解决速度提高XX%。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内部沟通效果评估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https://d.book118.com/498040131037006023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2024-08-29T18:04:14.283</cp:lastPrinted>
  <dcterms:created xsi:type="dcterms:W3CDTF">2024-08-29T10:04:14Z</dcterms:created>
  <dcterms:modified xsi:type="dcterms:W3CDTF">2024-08-29T10:04:16Z</dcterms:modified>
</cp:coreProperties>
</file>