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3320-3C26-4FA6-960B-27F215D2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A290-7E28-45E1-847D-44BA9CF46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9C68F-8ACB-4B37-8166-09A795A8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063F9-7C87-418E-B293-9560EFBC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AC030-A969-47E7-8460-8CFB8EBA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37043-06F6-4AA0-94CF-D0E77B98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A5914-8357-4E11-887A-2F49524F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473E6-62B1-4916-9FAE-8DB7D6B55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3D34C-72A1-4586-9896-A09B4255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AB92D-6A92-4430-8648-D5DAE728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D5877-B81E-4817-BB14-49B817E6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81" r:id="rId2"/>
    <p:sldLayoutId id="2147488282" r:id="rId3"/>
    <p:sldLayoutId id="2147488283" r:id="rId4"/>
    <p:sldLayoutId id="2147488284" r:id="rId5"/>
    <p:sldLayoutId id="2147488285" r:id="rId6"/>
    <p:sldLayoutId id="2147488286" r:id="rId7"/>
    <p:sldLayoutId id="2147488287" r:id="rId8"/>
    <p:sldLayoutId id="2147488288" r:id="rId9"/>
    <p:sldLayoutId id="2147488289" r:id="rId10"/>
    <p:sldLayoutId id="21474882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1013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徽派建筑的马头墙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2380298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26520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2685248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2447925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目录标题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474408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502061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5063777" y="10835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481203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徽派建筑概述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7112635" y="84201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7389169" y="107375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7419627" y="109622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7180580" y="175450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马头墙的起源和演变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142271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169925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1730617" y="388260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149034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马头墙的构造和特点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363696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391349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3949398" y="3870814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370459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马头墙的文化内涵和象征意义</a:t>
            </a:r>
            <a:endParaRPr lang="zh-CN" alt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8" name="任意多边形: 形状 11"/>
          <p:cNvSpPr/>
          <p:nvPr>
            <p:custDataLst>
              <p:tags r:id="rId24"/>
            </p:custDataLst>
          </p:nvPr>
        </p:nvSpPr>
        <p:spPr>
          <a:xfrm>
            <a:off x="8065453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0" name="任意多边形: 形状 38"/>
          <p:cNvSpPr/>
          <p:nvPr>
            <p:custDataLst>
              <p:tags r:id="rId25"/>
            </p:custDataLst>
          </p:nvPr>
        </p:nvSpPr>
        <p:spPr>
          <a:xfrm rot="5400000">
            <a:off x="8341987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2" name="序号"/>
          <p:cNvSpPr txBox="1"/>
          <p:nvPr>
            <p:custDataLst>
              <p:tags r:id="rId26"/>
            </p:custDataLst>
          </p:nvPr>
        </p:nvSpPr>
        <p:spPr>
          <a:xfrm>
            <a:off x="8385145" y="3878071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柒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4" name="标题"/>
          <p:cNvSpPr txBox="1"/>
          <p:nvPr>
            <p:custDataLst>
              <p:tags r:id="rId27"/>
            </p:custDataLst>
          </p:nvPr>
        </p:nvSpPr>
        <p:spPr>
          <a:xfrm>
            <a:off x="8133080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马头墙的旅游价值和意义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6" name="任意多边形: 形状 11"/>
          <p:cNvSpPr/>
          <p:nvPr>
            <p:custDataLst>
              <p:tags r:id="rId28"/>
            </p:custDataLst>
          </p:nvPr>
        </p:nvSpPr>
        <p:spPr>
          <a:xfrm>
            <a:off x="5851208" y="3622040"/>
            <a:ext cx="1097915" cy="2472690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98" name="任意多边形: 形状 38"/>
          <p:cNvSpPr/>
          <p:nvPr>
            <p:custDataLst>
              <p:tags r:id="rId29"/>
            </p:custDataLst>
          </p:nvPr>
        </p:nvSpPr>
        <p:spPr>
          <a:xfrm rot="5400000">
            <a:off x="6127742" y="3853789"/>
            <a:ext cx="545370" cy="54530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0" name="序号"/>
          <p:cNvSpPr txBox="1"/>
          <p:nvPr>
            <p:custDataLst>
              <p:tags r:id="rId30"/>
            </p:custDataLst>
          </p:nvPr>
        </p:nvSpPr>
        <p:spPr>
          <a:xfrm>
            <a:off x="6162736" y="3876257"/>
            <a:ext cx="474859" cy="508838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陆</a:t>
            </a:r>
            <a:endParaRPr lang="zh-CN" altLang="en-US" sz="24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902" name="标题"/>
          <p:cNvSpPr txBox="1"/>
          <p:nvPr>
            <p:custDataLst>
              <p:tags r:id="rId31"/>
            </p:custDataLst>
          </p:nvPr>
        </p:nvSpPr>
        <p:spPr>
          <a:xfrm>
            <a:off x="5918835" y="4534535"/>
            <a:ext cx="962660" cy="140335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马头墙的传承和发展</a:t>
            </a:r>
            <a:endParaRPr lang="zh-CN" altLang="en-US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3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章节标题</a:t>
            </a:r>
            <a:endParaRPr lang="zh-CN" altLang="en-US"/>
          </a:p>
        </p:txBody>
      </p:sp>
      <p:sp>
        <p:nvSpPr>
          <p:cNvPr id="104894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徽派建筑概述</a:t>
            </a:r>
            <a:endParaRPr lang="zh-CN" altLang="en-US"/>
          </a:p>
        </p:txBody>
      </p:sp>
      <p:sp>
        <p:nvSpPr>
          <p:cNvPr id="104899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徽派建筑的定义和特点</a:t>
            </a:r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定义：徽派建筑是中国古建筑流派之一，主要分布在安徽徽州一带，具有独特的地方特色和历史背景。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特点：以黛瓦、粉壁、马头墙为典型特征；讲究布局对称，注重细节雕刻；采用木材、石材、砖瓦等材料建造；具有防火、防盗、防风、防腐等功能。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徽派建筑的历史背景</a:t>
            </a:r>
            <a:endParaRPr lang="zh-CN" altLang="en-US"/>
          </a:p>
        </p:txBody>
      </p:sp>
      <p:sp>
        <p:nvSpPr>
          <p:cNvPr id="10491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起源：徽派建筑起源于宋元时期，受到中原文化的影响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发展：明清时期逐渐形成独特风格，成为江南地区的重要建筑流派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特点：以黛瓦、粉壁、马头墙为典型特征，注重与自然环境的和谐融合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影响：徽派建筑对周边地区乃至全国的建筑风格产生了深远影响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徽派建筑的文化内涵</a:t>
            </a:r>
            <a:endParaRPr lang="zh-CN" altLang="en-US"/>
          </a:p>
        </p:txBody>
      </p:sp>
      <p:sp>
        <p:nvSpPr>
          <p:cNvPr id="10492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儒家文化：徽派建筑体现了儒家文化的思想，注重礼仪、尊卑有序，体现了封建社会的伦理道德。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风水文化：徽派建筑注重风水布局，讲究阴阳调和、五行相生相克，体现了古代人们对自然环境的敬畏和追求。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徽商文化：徽派建筑是徽商文化的重要组成部分，体现了徽商的商业精神和文化底蕴。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雕刻艺术：徽派建筑的雕刻艺术独具特色，以木雕、石雕、砖雕为主，体现了古代人们的审美追求和工艺水平。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马头墙的起源和演变</a:t>
            </a:r>
            <a:endParaRPr lang="zh-CN" altLang="en-US"/>
          </a:p>
        </p:txBody>
      </p:sp>
      <p:sp>
        <p:nvSpPr>
          <p:cNvPr id="10493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马头墙的起源</a:t>
            </a:r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起源背景：徽派建筑中的马头墙，源于古代徽州地区的水系环境，为了防止火灾蔓延而建造的防火墙。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建筑特色：马头墙的造型独特，以白墙黛瓦为主，墙头高出屋脊，形似马头，故名马头墙。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文化内涵：马头墙不仅具有实用功能，还承载着丰富的文化内涵，体现了徽派建筑的独特风格和地域特色。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历史演变：随着时间的推移，马头墙逐渐演变为徽派建筑中的重要元素，成为徽派建筑的标志之一。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马头墙的演变过程</a:t>
            </a:r>
            <a:endParaRPr lang="zh-CN" altLang="en-US"/>
          </a:p>
        </p:txBody>
      </p:sp>
      <p:sp>
        <p:nvSpPr>
          <p:cNvPr id="10494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现代：马头墙不仅用于徽派建筑，还被其他地区借鉴和使用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未来：随着时代的发展，马头墙将不断创新和变化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起源：明朝初年，徽派建筑开始使用马头墙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演变：清朝时期，马头墙逐渐成为徽派建筑的特色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马头墙的建筑风格</a:t>
            </a:r>
            <a:endParaRPr lang="zh-CN" altLang="en-US"/>
          </a:p>
        </p:txBody>
      </p:sp>
      <p:sp>
        <p:nvSpPr>
          <p:cNvPr id="10495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特点：马头墙的造型独特，通常采用阶梯式的建筑形式，墙面砖砌成马头形状，具有防火、防风、防盗等多种功能。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文化内涵：马头墙不仅是一种建筑风格，还蕴含着丰富的文化内涵，代表着徽派建筑的独特魅力和文化传统。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起源：徽派建筑的重要组成部分，最初是为了防火而建造的。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演变：随着时间的推移，马头墙逐渐演变为具有装饰性的建筑元素，成为徽派建筑的特色之一。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马头墙的构造和特点</a:t>
            </a:r>
            <a:endParaRPr lang="zh-CN" altLang="en-US"/>
          </a:p>
        </p:txBody>
      </p:sp>
      <p:sp>
        <p:nvSpPr>
          <p:cNvPr id="10496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第四章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马头墙的构造材料</a:t>
            </a:r>
            <a:endParaRPr lang="zh-CN" altLang="en-US"/>
          </a:p>
        </p:txBody>
      </p:sp>
      <p:sp>
        <p:nvSpPr>
          <p:cNvPr id="10497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青砖：马头墙的主要材料，具有耐火、防风、防盗等特点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石灰：用于涂抹墙面，增加墙体的坚固度和防水性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糯米饭：与石灰混合后涂抹墙面，增加墙体的粘性和坚固度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砂浆：用于固定青砖和石灰，使墙体更加牢固和稳定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马头墙的构造工艺</a:t>
            </a:r>
            <a:endParaRPr lang="zh-CN" altLang="en-US"/>
          </a:p>
        </p:txBody>
      </p:sp>
      <p:sp>
        <p:nvSpPr>
          <p:cNvPr id="10498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木雕：马头墙的木雕工艺精美，线条流畅，层次分明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砖雕：马头墙的砖雕工艺精湛，造型各异，寓意丰富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泥塑：马头墙的泥塑工艺独特，色彩鲜艳，栩栩如生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石刻：马头墙的石刻工艺精湛，图案精美，寓意深远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https://d.book118.com/498041013074006024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2_2"/>
  <p:tag name="KSO_WM_UNIT_INDEX" val="1_2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3_2"/>
  <p:tag name="KSO_WM_UNIT_INDEX" val="1_3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4_2"/>
  <p:tag name="KSO_WM_UNIT_INDEX" val="1_4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1"/>
  <p:tag name="KSO_WM_UNIT_INDEX" val="1_7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3"/>
  <p:tag name="KSO_WM_UNIT_INDEX" val="1_7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7_2"/>
  <p:tag name="KSO_WM_UNIT_INDEX" val="1_7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3"/>
  <p:tag name="KSO_WM_UNIT_INDEX" val="1_6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i*1_6_2"/>
  <p:tag name="KSO_WM_UNIT_INDEX" val="1_6_2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Office Theme</vt:lpstr>
      <vt:lpstr>徽派建筑的马头墙</vt:lpstr>
      <vt:lpstr>目录</vt:lpstr>
      <vt:lpstr>章节标题</vt:lpstr>
      <vt:lpstr>徽派建筑概述</vt:lpstr>
      <vt:lpstr>徽派建筑的定义和特点</vt:lpstr>
      <vt:lpstr>徽派建筑的历史背景</vt:lpstr>
      <vt:lpstr>徽派建筑的文化内涵</vt:lpstr>
      <vt:lpstr>马头墙的起源和演变</vt:lpstr>
      <vt:lpstr>马头墙的起源</vt:lpstr>
      <vt:lpstr>马头墙的演变过程</vt:lpstr>
      <vt:lpstr>马头墙的建筑风格</vt:lpstr>
      <vt:lpstr>马头墙的构造和特点</vt:lpstr>
      <vt:lpstr>马头墙的构造材料</vt:lpstr>
      <vt:lpstr>马头墙的构造工艺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2024-08-31T19:19:21.681</cp:lastPrinted>
  <dcterms:created xsi:type="dcterms:W3CDTF">2024-08-31T11:19:21Z</dcterms:created>
  <dcterms:modified xsi:type="dcterms:W3CDTF">2024-08-31T11:19:24Z</dcterms:modified>
</cp:coreProperties>
</file>