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5F35E60-1FCB-4673-A7FD-ACE36B07E1C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5C4FD8D-DB37-43A4-B62E-7F2321F3099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07D2E82-4F9A-4015-B086-CC2D8EC6F89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3F90215-7381-4D8A-A21D-D867AFD6B72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842982D-B0FD-417E-B782-05334E7C271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555A3D5-1D04-4850-A426-281E5E0822E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71EC7F3-7468-4742-8138-A8445BA5D19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E4B0D39-C7D7-4490-B9E1-B01193AF87C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4491393-4341-4720-A732-6EF5A7B7CFF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673BB09-12D2-4AB0-BB66-B97BC88C739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D406B6B-5929-42C9-A196-FD458C3A41D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9804101505700604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1049867" y="5173998"/>
            <a:ext cx="3454400" cy="612806"/>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9867" y="4442659"/>
            <a:ext cx="3454400" cy="612806"/>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49867" y="1052928"/>
            <a:ext cx="10114374"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可口可乐商标战略分析报告</a:t>
            </a:r>
          </a:p>
        </p:txBody>
      </p:sp>
      <p:sp>
        <p:nvSpPr>
          <p:cNvPr id="7" name="AutoShape 7"/>
          <p:cNvSpPr/>
          <p:nvPr/>
        </p:nvSpPr>
        <p:spPr>
          <a:xfrm>
            <a:off x="1049867" y="4442659"/>
            <a:ext cx="203200" cy="6128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049867" y="5173998"/>
            <a:ext cx="203200" cy="6128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可口可乐商标战略环境分析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可口可乐商标战略制定与实施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可口可乐商标管理与维护</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可口可乐商标战略挑战与对策</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结论与建议</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01</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引言</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612" r="32612"/>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612" r="32612"/>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0932" r="30932"/>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分析可口可乐商标战略，评估其对企业品牌价值和市场竞争力的影响。</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目的</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可口可乐作为全球著名饮料品牌，其商标战略对品牌发展具有重要意义。</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背景</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89" r="89"/>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经典的红白配色、独特的字体和飘带图案，使可口可乐商标具有高度辨识度和品牌认知度。</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象征着活力、快乐和享受，与可口可乐的产品属性和品牌形象相契合。</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可口可乐商标概述</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商标寓意</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商标设计</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范围</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报告将涵盖可口可乐商标的注册、保护、管理、维权等方面，全面分析其商标战略。</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方法</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采用文献资料法、案例分析法、比较研究法等，对可口可乐商标战略进行深入剖析。</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报告范围和方法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02</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可口可乐商标战略环境分析</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4343439" y="1390903"/>
            <a:ext cx="3583020" cy="975360"/>
            <a:chOff x="4343439" y="1390903"/>
            <a:chExt cx="3583020" cy="975360"/>
          </a:xfrm>
        </p:grpSpPr>
        <p:sp>
          <p:nvSpPr>
            <p:cNvPr id="3" name="AutoShape 3"/>
            <p:cNvSpPr/>
            <p:nvPr/>
          </p:nvSpPr>
          <p:spPr>
            <a:xfrm>
              <a:off x="695109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6" name="Picture 6"/>
          <p:cNvPicPr>
            <a:picLocks noChangeAspect="1"/>
          </p:cNvPicPr>
          <p:nvPr/>
        </p:nvPicPr>
        <p:blipFill>
          <a:blip r:embed="rId2">
            <a:alphaModFix/>
          </a:blip>
          <a:srcRect l="25416" r="25416"/>
          <a:stretch>
            <a:fillRect/>
          </a:stretch>
        </p:blipFill>
        <p:spPr>
          <a:xfrm>
            <a:off x="8437172" y="1327341"/>
            <a:ext cx="3341640" cy="4581961"/>
          </a:xfrm>
          <a:prstGeom prst="rect">
            <a:avLst/>
          </a:prstGeom>
        </p:spPr>
      </p:pic>
      <p:sp>
        <p:nvSpPr>
          <p:cNvPr id="7" name="AutoShape 7"/>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601242"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政治稳定为可口可乐商标战略提供了良好的发展环境，政府对于知识产权保护的政策支持也为其提供了有力保障。</a:t>
            </a:r>
          </a:p>
        </p:txBody>
      </p:sp>
      <p:sp>
        <p:nvSpPr>
          <p:cNvPr id="10" name="AutoShape 10"/>
          <p:cNvSpPr/>
          <p:nvPr/>
        </p:nvSpPr>
        <p:spPr>
          <a:xfrm>
            <a:off x="314677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01242" y="1602358"/>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政治环境</a:t>
            </a:r>
          </a:p>
        </p:txBody>
      </p:sp>
      <p:sp>
        <p:nvSpPr>
          <p:cNvPr id="12" name="TextBox 12"/>
          <p:cNvSpPr txBox="1"/>
          <p:nvPr/>
        </p:nvSpPr>
        <p:spPr>
          <a:xfrm>
            <a:off x="4405571"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随着全球经济的发展，消费者的购买能力不断提高，为可口可乐商标的推广提供了广阔的市场空间。</a:t>
            </a:r>
          </a:p>
        </p:txBody>
      </p:sp>
      <p:sp>
        <p:nvSpPr>
          <p:cNvPr id="13" name="TextBox 13"/>
          <p:cNvSpPr txBox="1"/>
          <p:nvPr/>
        </p:nvSpPr>
        <p:spPr>
          <a:xfrm>
            <a:off x="4405571" y="1601372"/>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经济环境</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4982395"/>
            <a:ext cx="3433799"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可口可乐作为一种具有文化象征意义的饮料，其商标战略需要考虑到不同国家和地区的文化背景和消费习惯。</a:t>
            </a:r>
          </a:p>
        </p:txBody>
      </p:sp>
      <p:sp>
        <p:nvSpPr>
          <p:cNvPr id="17" name="AutoShape 17"/>
          <p:cNvSpPr/>
          <p:nvPr/>
        </p:nvSpPr>
        <p:spPr>
          <a:xfrm>
            <a:off x="314677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601242"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社会文化环境</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4982395"/>
            <a:ext cx="3438525"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新技术的应用为可口可乐商标的传播和保护提供了更多的手段和途径。</a:t>
            </a:r>
          </a:p>
        </p:txBody>
      </p:sp>
      <p:sp>
        <p:nvSpPr>
          <p:cNvPr id="22" name="AutoShape 22"/>
          <p:cNvSpPr/>
          <p:nvPr/>
        </p:nvSpPr>
        <p:spPr>
          <a:xfrm>
            <a:off x="695109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386521"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技术环境</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宏观环境分析</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695570" y="1775671"/>
            <a:ext cx="3353958" cy="93345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行业发展趋势</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饮料行业正朝着健康、环保、个性化的方向发展，可口可乐商标战略需要紧跟行业趋势，不断创新。</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489344" y="1899496"/>
            <a:ext cx="3368604" cy="68580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行业竞争格局</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饮料行业竞争激烈，各大品牌都在加强商标战略的布局，可口可乐需要保持领先地位。</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244774" y="1751287"/>
            <a:ext cx="3353753" cy="93345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行业法规政策</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行业法规政策对于商标的使用和保护都有明确规定，可口可乐需要遵守相关法规，维护商标的合法权益。</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行业环境分析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消费者需求</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消费者对于商标的认知度和忠诚度是影响市场竞争的重要因素，可口可乐需要深入了解消费者需求，提升商标价值。</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市场变化</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市场变化对于商标战略的影响不可忽视，可口可乐需要密切关注市场动态，及时调整商标战略。</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主要竞争对手</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百事可乐、农夫山泉等品牌在商标战略上都有自己的特色，可口可乐需要分析竞争对手的商标战略，制定针对性的策略。</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竞争环境分析</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03</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可口可乐商标战略制定与实施</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拓展市场份额和销售渠道</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借助商标战略，推动可口可乐产品在全球范围内的市场拓展，增加销售渠道和市场份额。</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打击假冒伪劣产品</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通过商标保护和维护，打击假冒伪劣产品的生产和销售，保障消费者权益和品牌形象。</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维护品牌形象和声誉</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通过商标战略的实施，确保可口可乐品牌形象的一致性和稳定性，提升品牌声誉和认知度。</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商标战略目标</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88790" y="1727965"/>
            <a:ext cx="2223892" cy="222389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40189" y="425640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全球统一商标形象</a:t>
            </a:r>
          </a:p>
        </p:txBody>
      </p:sp>
      <p:sp>
        <p:nvSpPr>
          <p:cNvPr id="4" name="TextBox 4"/>
          <p:cNvSpPr txBox="1"/>
          <p:nvPr/>
        </p:nvSpPr>
        <p:spPr>
          <a:xfrm>
            <a:off x="839979" y="4812281"/>
            <a:ext cx="332151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在全球范围内统一可口可乐商标的形象和设计，确保品牌的一致性和辨识度。</a:t>
            </a:r>
          </a:p>
        </p:txBody>
      </p:sp>
      <p:sp>
        <p:nvSpPr>
          <p:cNvPr id="5" name="Freeform 5"/>
          <p:cNvSpPr/>
          <p:nvPr/>
        </p:nvSpPr>
        <p:spPr>
          <a:xfrm>
            <a:off x="1944903" y="2376958"/>
            <a:ext cx="1111666" cy="1111666"/>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905753" y="1727965"/>
            <a:ext cx="2223892" cy="222389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5461866" y="2284078"/>
            <a:ext cx="1111666" cy="1111666"/>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35453" y="425640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多元化产品线商标延伸</a:t>
            </a:r>
          </a:p>
        </p:txBody>
      </p:sp>
      <p:sp>
        <p:nvSpPr>
          <p:cNvPr id="9" name="TextBox 9"/>
          <p:cNvSpPr txBox="1"/>
          <p:nvPr/>
        </p:nvSpPr>
        <p:spPr>
          <a:xfrm>
            <a:off x="4435243" y="4812281"/>
            <a:ext cx="332151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针对不同产品线和市场需求，对可口可乐商标进行适度的延伸和变化，以满足不同消费者的需求。</a:t>
            </a:r>
          </a:p>
        </p:txBody>
      </p:sp>
      <p:sp>
        <p:nvSpPr>
          <p:cNvPr id="10" name="AutoShape 10"/>
          <p:cNvSpPr/>
          <p:nvPr/>
        </p:nvSpPr>
        <p:spPr>
          <a:xfrm>
            <a:off x="8695449" y="1727965"/>
            <a:ext cx="2223892" cy="2223892"/>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9368750" y="2352498"/>
            <a:ext cx="902208" cy="926058"/>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7546848" y="425640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强化商标法律保护</a:t>
            </a:r>
          </a:p>
        </p:txBody>
      </p:sp>
      <p:sp>
        <p:nvSpPr>
          <p:cNvPr id="13" name="TextBox 13"/>
          <p:cNvSpPr txBox="1"/>
          <p:nvPr/>
        </p:nvSpPr>
        <p:spPr>
          <a:xfrm>
            <a:off x="8146638" y="4812281"/>
            <a:ext cx="332151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通过商标注册、维权和打假等手段，强化商标的法律保护力度，维护品牌形象和市场秩序。</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商标战略定位</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建立健全的商标管理体系，包括商标注册、使用、维护和保护等环节，确保商标的规范管理和有效运用。</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完善商标管理体系</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通过广告、营销和公关等手段，加强商标的宣传和推广，提高品牌知名度和美誉度。</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加强商标宣传和推广</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积极参与国际商标注册和维权合作，推动可口可乐商标的国际化进程，提升品牌在全球市场的影响力。</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推进商标国际化战略</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商标战略实施路径</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https://d.book118.com/498041015057006046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2024-09-27T07:04:31.540</cp:lastPrinted>
  <dcterms:created xsi:type="dcterms:W3CDTF">2024-09-26T23:04:31Z</dcterms:created>
  <dcterms:modified xsi:type="dcterms:W3CDTF">2024-09-26T23:04:33Z</dcterms:modified>
</cp:coreProperties>
</file>