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AD8846-12CE-42B1-801A-0C20095302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44D606-58AB-4896-9087-C1DA3A9004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4B9B73-6198-42B8-8B5E-B9E14C6252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AFE679-F346-4EA7-AA42-6FCDD20C8B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74D5FE-DC9B-4509-B339-7143E21D20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29303C-5E95-49FD-85B1-9EB13DCE9A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540AF2-2332-479B-9487-9EB9302B29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2F87B8-428E-4B02-8AA9-C22DC4CA6E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4284A7-6F93-487F-9A74-7297378FA8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8B4611-CCB3-4398-90A8-8CF64CA03D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DFA04C-ACD1-42E2-BDB1-D853236945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041020101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医学伦理学的发展：人类尊严与医疗决策的平衡</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2024-01-24</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医学伦理学的发展历程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人类尊严在医学伦理学中的地位</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医疗决策中的伦理问题与挑战</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平衡人类尊严与医疗决策的策略与方法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医学伦理学是研究医疗实践中道德决策和行为的学科，涉及医生、患者、家属和其他医疗相关人员之间的权利和义务。</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在医疗领域，伦理问题经常涉及生命、死亡、痛苦和尊严等核心议题。医学伦理学为这些问题提供了道德指南，帮助医疗工作者在复杂情况下做出合理决策。</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重要性</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医学伦理学的定义与重要性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人类尊严与医疗决策的关系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人类尊严的概念</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人类尊严是指每个人固有的、不可剥夺的价值和尊严，包括身体和心理的完整性、自主权和自我实现的能力。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医疗决策中的尊严</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在医疗决策中，维护患者尊严是一个核心目标。这涉及尊重患者的自主权、知情同意权和隐私权等。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本报告旨在探讨医学伦理学在维护人类尊严和指导医疗决策方面的重要作用，以及如何在实践中平衡各种伦理原则。</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报告将涵盖医学伦理学的基本原则、人类尊严的概念及其在医疗决策中的意义，以及医学伦理学在应对当代医疗挑战中的应用。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范围</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医学伦理学的发展历程</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7833" b="178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儒、道、佛医学伦理观</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儒家强调仁爱之心，道家倡导自然无为，佛家则注重慈悲为怀，这些思想对古代医学伦理观念产生了深远影响。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医德思想的起源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古代医学伦理观念起源于医德思想，强调医者仁心、救死扶伤的人道主义精神。</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医学誓言与规范</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古代医学界出现了最早的医学誓言和医德规范，如《希波克拉底誓言》，要求医者恪守职业道德，尊重生命。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古代医学伦理观念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随着医学科学的进步，医学伦理学逐渐从医学中独立出来，成为一门研究医德规范和医疗行为的独立学科。</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医学伦理学的独立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近现代医学伦理学确立了尊重、不伤害、有利和公正等四大基本原则，为医疗决策提供了道德指南。</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医学伦理原则的确立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患者权利观念在近现代医学伦理学中逐渐兴起，强调尊重患者的自主权、知情权和隐私权等。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患者权利观念的兴起</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近现代医学伦理学的形成与发展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当代医学伦理学的主要流派与观点</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生命伦理学派</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生命伦理学派关注生命价值、生殖技术、基因工程等领域的伦理问题，强调对生命的尊重和保护。</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健康伦理学派</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健康伦理学派关注公共卫生、预防医学等领域的伦理问题，强调促进人群健康和福祉。</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临床伦理学派</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临床伦理学派关注医疗实践中的具体伦理问题，如医患关系、医疗决策、临终关怀等，强调在临床实践中维护患者利益和尊严。</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科研伦理学派</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科研伦理学派关注医学科学研究中的伦理问题，如实验动物福利、人体试验、数据保密等，强调科研行为的道德规范和责任。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人类尊严在医学伦理学中的地位</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046" r="18046"/>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人类尊严是指人类作为有理性、有情感、有道德的生物所享有的不可侵犯、不可剥夺的地位和价值。</a:t>
            </a:r>
            <a:endParaRPr lang="en-US" sz="1100"/>
          </a:p>
        </p:txBody>
      </p:sp>
      <p:sp>
        <p:nvSpPr>
          <p:cNvPr id="4" name="AutoShape 4"/>
          <p:cNvSpPr/>
          <p:nvPr/>
        </p:nvSpPr>
        <p:spPr>
          <a:xfrm>
            <a:off x="623610" y="3270075"/>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人类尊严的内涵包括自主性、自我决定权、隐私权、知情权、同意权等。</a:t>
            </a:r>
            <a:endParaRPr lang="en-US" sz="1100"/>
          </a:p>
        </p:txBody>
      </p:sp>
      <p:sp>
        <p:nvSpPr>
          <p:cNvPr id="5" name="AutoShape 5"/>
          <p:cNvSpPr/>
          <p:nvPr/>
        </p:nvSpPr>
        <p:spPr>
          <a:xfrm>
            <a:off x="623610" y="4650890"/>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人类尊严是医学伦理学的核心概念，是医疗实践中必须尊重和维护的基本原则。</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人类尊严的定义与内涵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92" r="16792"/>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医学伦理学通过制定和实施伦理规范，确保医疗行为符合道德标准，维护患者的尊严和权益。</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医学伦理学强调医生对患者的尊重，包括尊重患者的自主权、隐私权和知情同意权等。</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医学伦理学还关注医疗资源的公平分配，避免歧视和不公平现象，维护社会公正和人类尊严。</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医学伦理学对人类尊严的维护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在紧急情况下，医生可能需要做出违背患者意愿的决策，但必须遵循医学伦理原则，尽可能减少对患者尊严的侵犯。</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人类尊严与医疗决策的互动关系还体现在对医疗新技术的伦理评估上，需要权衡新技术对人类尊严的影响和潜在风险。</a:t>
            </a:r>
          </a:p>
        </p:txBody>
      </p:sp>
      <p:pic>
        <p:nvPicPr>
          <p:cNvPr id="7" name="Picture 7"/>
          <p:cNvPicPr>
            <a:picLocks noChangeAspect="1"/>
          </p:cNvPicPr>
          <p:nvPr/>
        </p:nvPicPr>
        <p:blipFill>
          <a:blip r:embed="rId2"/>
          <a:srcRect l="13618" r="13618"/>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909" b="909"/>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医疗决策需要充分尊重患者的尊严和自主权，确保患者能够参与决策过程并表达自己的意愿。</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人类尊严与医疗决策的互动关系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医疗决策中的伦理问题与挑战</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https://d.book118.com/498041020101006045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2024-09-26T04:36:00.409</cp:lastPrinted>
  <dcterms:created xsi:type="dcterms:W3CDTF">2024-09-25T20:36:00Z</dcterms:created>
  <dcterms:modified xsi:type="dcterms:W3CDTF">2024-09-25T20:36:02Z</dcterms:modified>
</cp:coreProperties>
</file>