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E7E1F-D09C-4C82-9ECF-25802BCA8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5230C-A55E-4585-A36B-A90D65AA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A418B-74F0-4D3D-A809-FC793B71F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F579E-5C69-44CE-943C-190AAFC88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FE614-4B6C-4CCF-A35F-23A2CD6C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DFB99-D838-4BDF-8CCF-E1E831963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0CF8D-30A0-4942-8DCC-56AF7736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05065-DE2D-4C12-8073-EC5578BD3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6E60F-9171-4456-8182-44B8B8E9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78BDA-DC9C-4FB6-8A86-151664DD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442EE-5A55-4060-BF99-9FA3C194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1123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基层管理者如何激发团队凝聚力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团队凝聚力的重要性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了解团队成员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设定明确目标与愿景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培养团队精神与合作意识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激励与认可团队成员贡献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营造积极向上的团队氛围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团队凝聚力的重要性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高凝聚力的团队能够形成默契，减少沟通成本，使协作更加顺畅。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协作顺畅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团队成员能够形成共同的目标，为之付出努力，从而提高工作效率。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在工作中遇到问题时，团队成员能够互相支持，共同解决问题。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团队成员之间互相信任，能够坦诚交流，减少猜疑和误解。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447" r="84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高凝聚力的团队注重合作，成员愿意为团队的成功付出努力。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团队成员能够互相补充，发挥自己的优势，弥补他人的不足。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加强团队成员间的信任与合作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营造良好的团队氛围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积极向上的态度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高凝聚力的团队通常有积极向上的态度，成员对团队充满信心。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互相尊重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团队成员能够互相尊重，包容不同的观点和背景。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团队活动丰富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通过组织各种团队活动，增进成员之间的了解和感情，提高团队凝聚力。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了解团队成员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通过观察、交流和测试等方式，了解每个团队成员的性格特点、工作习惯和沟通风格。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发掘并认可团队成员的专长和优势，以便在合适的工作场景中充分利用他们的特长。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特长识别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根据团队成员的个性和特长，为他们提供定制化的工作支持和关怀，以增强他们的归属感和投入度。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掌握成员个性与特长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合理引导团队成员的期望，确保他们的期望与实际工作目标和团队能力相匹配。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通过定期沟通和反馈，了解团队成员的职业发展、工作满意度和个人成长等方面的需求。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根据团队成员的需求和期望，制定有针对性的激励措施，如晋升机会、培训计划和奖励制度等。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979" r="397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737" r="573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关注成员需求与期望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组织定期的团队会议，为团队成员提供交流工作进展、分享经验和解决问题的平台。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鼓励团队成员之间保持开放、坦诚的沟通，营造积极的工作氛围。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倾听团队成员的意见和建议，及时给予积极的反馈和回应，让他们感受到被重视和尊重。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设定明确目标与愿景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将整体目标分解为阶段性目标和个人目标，确保每个成员都能明确自己的责任和任务。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根据团队实际情况和市场变化，及时调整和更新团队目标，保持目标的合理性和有效性。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目标明确具体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确保团队目标具有明确性、可衡量性、可达成性、相关性和时限性，使团队成员能够清晰理解并为之努力。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制定切实可行的团队目标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148" b="21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鼓励团队成员积极参与团队决策和规划，提高他们的归属感和参与感。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通过讨论和交流，引导团队成员形成共同的价值观和愿景，增强团队的向心力和凝聚力。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强化使命感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让团队成员认识到自己的工作对团队和组织的重要性，激发他们的使命感和责任感。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激发共同愿景与使命感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https://d.book118.com/498041123063006033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2024-09-11T11:50:45.590</cp:lastPrinted>
  <dcterms:created xsi:type="dcterms:W3CDTF">2024-09-11T03:50:45Z</dcterms:created>
  <dcterms:modified xsi:type="dcterms:W3CDTF">2024-09-11T03:50:47Z</dcterms:modified>
</cp:coreProperties>
</file>