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AF86-19FA-456C-B20C-B67E4921A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0315-A332-447C-96CF-3EF70F01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3863-2DD7-45BF-B0ED-9BEB2CE2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4F635-8D63-4990-8DEB-26698A4A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56242-85CE-4F25-9682-8D837D90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B7834-168D-4D31-A21A-F10E291D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84995-1BB1-4DF3-8B3C-997F2954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50D1-ABC5-4433-B966-EB952550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5687B-1FF1-4BC0-8E1A-EE7579AAA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64ECB-7D96-4FDB-959B-1A8B6C3BC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F2D6-50A5-4B6F-9AB8-A28E3D66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2136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新媒体行业网络音乐推广策略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网络音乐市场现状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新媒体行业网络音乐推广策略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互联网音乐市场崛起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随着互联网技术的发展，网络音乐市场逐渐崛起，成为音乐产业的重要组成部分。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多元化的音乐需求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现代社会中，人们对音乐的需求越来越多元化，网络音乐平台为人们提供了更加便捷、个性化的音乐体验。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竞争激烈的市场环境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网络音乐市场竞争激烈，各大平台都在寻求有效的推广策略，以吸引更多的用户和市场份额。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增加用户黏性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通过推广策略，可以增加用户对平台的黏性，提高用户留存率和活跃度。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通过有效的推广策略，可以提高网络音乐平台的品牌知名度，增加用户对平台的认知度。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扩大用户群体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推广策略有助于吸引更多的潜在用户，扩大平台的用户群体，提高市场占有率。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网络音乐市场现状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近年来，网络音乐市场规模不断扩大，用户数量逐年攀升。随着数字技术的不断发展和普及，网络音乐已经成为人们日常生活中不可或缺的一部分。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网络音乐市场将继续保持快速增长。一方面，随着5G等新一代通信技术的广泛应用，网络音乐的传输速度和音质将得到进一步提升；另一方面，随着人们生活水平的提高和消费观念的转变，对于高品质、个性化音乐的需求也将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用户群体和消费习惯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网络音乐的用户群体十分广泛，包括各个年龄段、职业和地域的人群。其中，年轻人是网络音乐的主要消费群体，他们对于新鲜、时尚、多元化的音乐有着较高的接受度和需求。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网络音乐的普及，人们的消费习惯也发生了显著变化。越来越多的人选择通过网络平台收听、下载和分享音乐，而不再仅仅依赖于传统的音乐播放设备和实体唱片。此外，用户对于音乐的品质和个性化需求也越来越高，他们愿意为高品质的音乐和定制化的音乐服务付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当前，网络音乐市场呈现出多家平台竞争的格局。各大平台通过提供丰富的音乐资源、优质的音质、个性化的推荐服务等方式吸引用户，同时也在版权合作、技术创新等方面展开激烈竞争。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目前，网络音乐市场的主要参与者包括腾讯音乐、网易云音乐、阿里音乐等大型互联网公司以及各大唱片公司、独立音乐人等。这些参与者在市场竞争中各具优势，共同推动了网络音乐市场的繁荣和发展。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新媒体行业网络音乐推广策略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利用微博、微信、抖音等社交媒体平台，发布音乐作品和相关内容，吸引用户关注和转发。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与网红、意见领袖合作，让他们推荐和分享音乐作品，扩大影响力。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运用社交媒体广告功能，定向投放广告，提高作品曝光率。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在音乐平台、视频网站、游戏等网络媒体上投放广告，吸引潜在用户。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393" b="239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根据用户属性和兴趣定向投放广告，提高广告效果。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结合数据分析，优化广告内容和投放策略，降低成本。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与其他音乐人、制作公司、唱片公司等合作，共同推广音乐作品。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加入音乐产业联盟或组织，共享资源，扩大影响力。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与跨界品牌合作，将音乐作品融入品牌宣传中，实现互利共赢。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https://d.book118.com/498042136056006035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2024-09-14T04:59:54.855</cp:lastPrinted>
  <dcterms:created xsi:type="dcterms:W3CDTF">2024-09-13T20:59:54Z</dcterms:created>
  <dcterms:modified xsi:type="dcterms:W3CDTF">2024-09-13T20:59:56Z</dcterms:modified>
</cp:coreProperties>
</file>