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2EAA3-C002-4D5D-8A00-4698E2A6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3BB1F-252D-4734-A1E2-A4F82A16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84EA2-9BA6-4308-9E7A-41345946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E652C-1E0E-4D73-9545-DAF3893B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EC15E-2BC7-4B35-A079-D103431A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8B463-66CE-4208-A351-024A8CAC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8DAF6B-E3D6-41B1-8BD7-F97031A0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67255-BC08-4FAE-9583-9AD2A6E0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27EFA-C1F8-40CA-B507-8658C47F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E1C7B-F3BF-401A-9D9F-19D74CA2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62D2E-9142-45EC-BE89-128A49E7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3000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《仓储与配送管理实务》项目三在库作业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在库作业概述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货物入库管理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货物在库管理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货物出库管理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在库作业优化与改进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在库作业安全与风险管理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在库作业概述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32" r="3693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在库作业是指对仓库或配送中心内的货物进行接收、存储、拣选、打包、发运等一系列操作的过程。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确保货物在仓库内的安全、有序存储，提高仓库的运作效率，降低物流成本，为客户提供优质的物流服务。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通过规范的货物接收、存储和保管流程，确保货物在仓库内的安全，防止货物损坏、丢失或被盗。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保障货物安全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通过合理的货物布局、先进的仓储设备和信息系统，提高仓库的运作效率，减少不必要的搬运、等待和浪费。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提高运作效率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通过优化仓库空间利用、提高货物周转率等措施，降低仓储成本，提高企业的竞争力。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降低物流成本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通过准确、及时地完成客户订单，提供优质的物流服务，提高客户满意度和忠诚度。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提升客户满意度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在库作业的重要性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货物存储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根据货物的特性、存储要求和仓库条件，对货物进行分类、分区存储，合理安排货物的存放位置。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接收客户订单，对订单进行审核、确认，准备相应的货物和资料，为拣选和打包做好准备。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货物发运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将打包好的货物按照运输方式和客户要求进行装载、配送，确保货物及时、安全地送达客户手中。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货物接收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对到达仓库的货物进行验收，核对货物的数量、规格、质量等信息，确保货物与订单一致。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库存盘点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定期对仓库内的货物进行盘点，确保库存信息的准确性和完整性，及时发现并处理库存差异。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拣选与打包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根据订单要求，从仓库中拣选出相应的货物，进行打包、贴标等操作，确保货物的完整性和标识清晰。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0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0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0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0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30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06</a:t>
            </a:r>
            <a:endParaRPr lang="en-US" sz="30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在库作业流程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货物入库管理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根据货物特性和存储要求，选择合适的库位，并进行清理、整理和标识。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库位准备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设备准备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人员准备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准备好所需的装卸搬运设备、计量设备、养护设备和消防设备等，确保其处于良好状态。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安排好入库作业人员，明确各自职责和任务，做好安全培训和技能指导。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入库准备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根据货物信息和运输计划，到指定地点提取货物，核对货物信息和数量。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选择合适的运输方式和工具，将货物安全、准时地运送到仓库。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在仓库指定地点与送货人员进行交接，核对货物信息和数量，确认无误后签收。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货物接运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检查货物外包装是否完好、清洁，有无破损、污染、变形等情况。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外观验收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核对货物数量是否与入库单一致，使用计量设备进行精确计量。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数量验收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根据质量标准和检验方法，对货物进行质量抽检或全检，记录检验结果。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质量验收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货物验收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报表处理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根据需要生成各类入库报表，如入库明细表、入库汇总表等，为管理决策提供支持。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入库单处理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根据验收结果，填写入库单，记录货物的名称、规格、数量、质量等信息。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库存信息处理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将入库单信息录入库存管理系统，更新库存数据，确保库存信息的准确性和实时性。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入库信息处理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货物在库管理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根据货物的性质、形状、体积、重量等特性，以及库房的面积、高度、通风等条件，采用合理的堆码方式，确保货物安全、稳定地堆放。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为防止货物受潮、污染、破损等，需采用适当的苫垫材料对货物进行覆盖或铺垫。苫垫材料应具有良好的吸湿性、透气性、抗压性等性能。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货物堆码与苫垫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货物苫垫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货物堆码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货物保管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建立严格的保管制度，确保货物在库期间的安全。包括防火、防盗、防潮、防鼠等措施，以及定期对库房进行巡查，及时发现并处理问题。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货物养护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根据货物的性质和要求，采取相应的养护措施，如通风、降温、除湿等，以保持货物的良好状态。同时，对易变质、易损坏的货物要加强检查和保护。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货物保管与养护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定期对在库货物进行盘点，确保账物相符。盘点过程中，要注意货物的数量、质量、规格等是否与记录一致，发现问题及时处理。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货物盘点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对在库货物进行整理、分类、标识等操作，以方便查找和管理。理货过程中，要注意货物的摆放顺序、标识清晰、易于识别等要求。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货物理货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货物盘点与理货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https://d.book118.com/498043000033006032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2024-09-09T14:05:59.704</cp:lastPrinted>
  <dcterms:created xsi:type="dcterms:W3CDTF">2024-09-09T06:05:59Z</dcterms:created>
  <dcterms:modified xsi:type="dcterms:W3CDTF">2024-09-09T06:06:01Z</dcterms:modified>
</cp:coreProperties>
</file>