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17178-33C0-4CEF-8C1C-86EAEFF67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9853-18E8-4601-8115-9C4D9361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3D872-AD56-4D6A-AEC1-33DDF68D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3338-EC1B-4BA6-AE72-4FC89911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41BBB-C2EB-48A3-A755-122F1386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0C944-71F1-4696-8DAC-31EBB6C20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72924-6D3C-45A8-ADF3-C5BAEE11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93B4C-DB15-425D-9247-51B566DC8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47A59-9740-4D82-8C89-0D6E99BF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97719-97A3-4820-9B29-A520EE7D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59441-6C96-428E-8BC3-118F1069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3017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专业知识欠缺改进措施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自我认识与评估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专业知识交流与合作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专业知识持续学习与更新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自我认识与评估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发现潜在的学习需求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自我评估可以帮助个体发现自己在哪些方面需要进一步学习，从而制定出更为明确的学习计划。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正确的自我评估有助于个体在职业生涯中做出更为明智的决策，例如选择适合自己的岗位和项目。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了解自身专业知识的掌握程度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通过自我评估，可以明确自己在专业知识方面的优势和不足，从而有针对性地进行改进。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自我评估的目的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对照专业标准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可以对照行业或专业内的标准来评估自己的知识水平，了解自己在哪些方面达到了标准，哪些方面还有差距。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通过实际应用专业知识来解决实际问题，检验自己的掌握程度，并发现自己的不足之处。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接受他人反馈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可以向同事、导师或业界专家请教，了解他们对自己专业知识的评价和建议。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自我评估的方法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根据自身情况制定个性化的学习计划，包括学习内容、时间安排和练习方法等。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根据自我评估的结果，可以重新审视和调整自己的职业规划，选择更符合自身知识水平的职业发展路径。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确定学习重点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根据自我评估的结果，可以明确自己需要重点学习和掌握的知识领域。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自我评估的结果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专业知识学习与提升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明确个人或团队需要提升的专业知识领域，如市场营销、数据分析、项目管理等。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根据学习目标，制定详细的学习计划，包括学习内容、时间安排、学习方式等。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定期回顾学习计划，根据学习进展和需求变化，适时调整学习计划。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定期回顾与调整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阅读相关领域的经典教材或专业书籍，系统学习专业知识。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书籍阅读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参加行业交流活动，与同行分享经验，拓宽视野。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选择适合自己的在线课程，如MOOC、专业培训网站等。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参与实际项目，通过实践掌握专业知识，提高实际操作能力。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学习方式选择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利用专业论坛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参与专业论坛，获取最新的行业动态和知识分享。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利用网络资源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利用搜索引擎、专业网站等网络资源，获取相关资料和信息。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与行业专家或资深从业者建立联系，寻求指导或分享经验。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参加培训和研讨会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参加相关培训和研讨会，获取更深入的专业知识和技能。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学习资源利用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定期自我评估学习效果，总结所学知识和技能，找出不足之处。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将所学知识应用于实际工作中，通过实践检验学习效果。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向同事、领导或专业人士请教，获取对学习效果的反馈和建议。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他人反馈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参加行业竞赛、作品展示等活动，展示学习成果和价值。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专业知识应用与实践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https://d.book118.com/498043017033006044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2024-09-24T04:42:45.733</cp:lastPrinted>
  <dcterms:created xsi:type="dcterms:W3CDTF">2024-09-23T20:42:45Z</dcterms:created>
  <dcterms:modified xsi:type="dcterms:W3CDTF">2024-09-23T20:42:47Z</dcterms:modified>
</cp:coreProperties>
</file>