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2075DE-295F-4D53-BF06-9C944ED14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E6BC4-E9DB-4BB9-AA51-D8E3DD0A2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5D11D-6D22-4930-88D0-2BBFBEBE2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3D720D-DCE1-41F9-A4D7-38EAA00AE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880D7C-CF5B-42AE-80E7-FAA00CA32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657DCA-7DD2-4A47-A35F-09B7B5CC6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6C591A-35D7-4330-AFD3-F5A6E926E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643FFB-0BBE-4AE9-972B-B3239BCBF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F87991-C27F-489F-B097-22F45BA529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90023-A68E-4FF7-BCBB-74E595AA7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A93CFA-BE40-484F-B8AE-97A67FCF6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43112037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医护人员互联网创业计划书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技术实现与运营策略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品牌推广与营销策略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融资需求及财务预测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团队建设与企业文化塑造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随着互联网医疗的兴起，越来越多的医护人员开始尝试互联网创业，涉及在线问诊、健康管理、医疗咨询等领域。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政府出台了一系列政策鼓励互联网医疗发展，同时社会对便捷、高效的医疗服务需求不断增长。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医护人员互联网创业趋势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政策支持与社会需求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医护人员互联网创业现状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337" r="353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38" r="3253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在线医疗咨询、远程医疗服务、健康管理、智能医疗设备等互联网医疗服务受到广泛关注。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随着互联网技术的不断发展和人们健康意识的提高，互联网医疗市场将持续扩大，未来发展潜力巨大。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前景预测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市场需求及前景预测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636" b="96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目前市场上存在众多互联网医疗平台，如好大夫在线、春雨医生等，它们拥有丰富的医疗资源和用户基础。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我们的项目在医疗资源整合、专业团队建设、技术创新等方面具有优势，但在品牌知名度、市场推广等方面需要进一步提升。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竞争对手分析与优劣势评估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优劣势评估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目标客户群体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我们的项目主要面向有医疗需求的用户群体，包括但不限于慢性病患者、老年人、孕妇等。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目标客户群体对便捷、高效、专业的医疗服务有较高需求，同时注重个人隐私保护。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t="2865" b="2865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目标客户群体定位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产品与服务规划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在线问诊与咨询服务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通过视频、语音或文字，为患者提供远程医疗咨询和诊断服务。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健康管理与监测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提供个人健康管理工具，如健康档案、体征监测、风险评估等。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电子处方与药品配送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医生可在线开具电子处方，患者可选择药品配送到家或就近药店取药。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预约挂号与导诊服务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整合医疗资源，提供预约挂号、智能导诊等服务，优化就医流程。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核心产品功能介绍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医学教育与科普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心理健康服务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家庭医生与团队服务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跨境医疗服务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辅助产品及服务拓展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提供在线医学教育课程、健康科普知识等内容，提高公众健康素养。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组建专业医疗团队，提供家庭医生签约服务，实现全方位健康管理。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提供心理咨询、心理测评等服务，关注患者心理健康。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与国际医疗机构合作，提供跨境远程医疗、海外就医等服务。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采用先进的加密技术和数据备份机制，确保用户数据安全。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支持手机、平板、电脑等多种终端设备，方便用户随时随地使用。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设计简洁明了的用户界面，降低用户使用难度。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引入智能语音技术，实现语音输入、语音搜索等功能，提高用户交互体验。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多终端适配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界面简洁易用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智能语音交互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数据安全保障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用户体验优化措施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盈利模式构建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医疗服务收费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对提供的在线问诊、远程医疗、健康管理等服务进行合理收费。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广告与合作推广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在平台上展示医疗相关广告，或与其他机构合作推广健康产品。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药品销售分成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与药品供应商合作，通过药品销售获得一定比例的分成收入。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会员制与增值服务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推出会员制度，提供增值服务如专属客服、优先挂号等权益，吸引更多用户付费成为会员。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技术实现与运营策略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采用高内聚、低耦合的微服务架构，提升系统可扩展性和可维护性。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分布式微服务架构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采用前后端分离的开发模式，提高开发效率，优化用户体验。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前后端分离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利用云计算平台的弹性伸缩、按需付费等特点，降低硬件成本，提高资源利用率。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云计算平台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综合考虑技术成熟度、团队技术栈、社区活跃度等因素，选择最适合项目需求的技术方案。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选型依据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技术架构设计及选型依据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对敏感数据进行加密存储和传输，确保数据在传输和存储过程中的安全。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访问控制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实施严格的访问控制策略，对不同用户赋予不同权限，防止数据泄露。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数据备份与恢复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建立完善的数据备份和恢复机制，确保在意外情况下数据不丢失。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定期对系统进行安全审计，及时发现和修复潜在的安全隐患。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数据安全保障措施部署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运营团队组建和管理模式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团队组建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招募具有医疗、互联网、运营等背景的专业人才，形成高效协作的团队。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管理模式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采用扁平化管理，鼓励团队成员积极参与、充分表达意见，形成富有创造力的决策。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定期为团队成员提供专业技能和职业发展培训，提升团队整体实力。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建立公平、合理的绩效考核机制，激励团队成员努力工作、实现个人价值。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医疗机构合作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与各类医疗机构建立合作关系，获取专业医疗资源支持。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互联网企业合作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与互联网企业开展技术、流量、品牌等多方面的合作，实现互利共赢。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政府及行业协会合作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与政府及行业协会保持密切沟通，获取政策支持和行业指导。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产业链上下游合作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与产业链上下游企业建立紧密合作关系，共同打造良好的产业生态。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合作伙伴关系建立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https://d.book118.com/498043112037006044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2024-09-24T06:25:50.012</cp:lastPrinted>
  <dcterms:created xsi:type="dcterms:W3CDTF">2024-09-23T22:25:50Z</dcterms:created>
  <dcterms:modified xsi:type="dcterms:W3CDTF">2024-09-23T22:25:52Z</dcterms:modified>
</cp:coreProperties>
</file>