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8F147-8FB1-4DE5-ADAA-A04C7BDD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84E03-5755-430F-BCCC-A80407566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C2ACA-FECB-4353-8555-6664476E6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03E79-EE10-425B-832C-DA5CE5D1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A9CB8-E56E-4C1A-B3DC-734D0884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A8BFE-6937-49E3-B266-0A382098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D9674-67E6-4965-9632-30B7173D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2E019-3DA0-4541-8CE1-E2987DE8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931CB-D4A3-4E74-B70C-E819D9B8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C5376-A11C-49B0-883D-D40F78A10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D87D2-46B3-4C6E-B0C2-7882C81E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4034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老年心理健康教育活动策划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8" r="308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老年心理健康现状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随着社会老龄化的加剧，老年心理健康问题越来越受到关注，需要采取有效的措施来改善老年人的心理状况。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老年人群中存在一定比例的心理问题，如焦虑、抑郁、孤独等，这些问题会影响老年人的生活质量，甚至导致健康状况恶化。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提高老年人的心理健康水平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通过心理健康教育，可以帮助老年人了解心理健康知识，增强心理素质，提高自我调节能力，减少心理问题的发生。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促进老年人的生活质量和幸福感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良好的心理健康状况可以提高老年人的生活质量和幸福感，使他们更好地享受晚年生活。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有助于家庭和社会和谐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老年人是家庭和社会的重要成员，他们的心理健康状况直接影响到家庭和社会的和谐稳定，因此加强老年心理健康教育具有重要意义。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老年心理健康教育的重要性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邀请专家讲解心理健康的重要性，以及如何维护和提升心理健康。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制作和分发心理健康宣传册、手册等，帮助老年人了解心理健康的基本知识和技巧。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提高老年人的心理健康意识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发放心理健康宣传资料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组织心理健康讲座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提供专业的心理咨询服务，解答老年人在生活中遇到的心理困惑和问题。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设立心理咨询热线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组织有针对性的团体辅导活动，如应对焦虑、抑郁等常见心理问题的辅导班。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开展团体辅导活动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帮助老年人解决常见的心理问题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举办社交活动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组织各种形式的社交活动，如茶话会、兴趣小组等，让老年人有机会结交新朋友，交流心得。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搭建网络交流平台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建立老年人心理健康交流群或社区，让他们通过网络平台分享经验、互相支持。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促进老年人与社会的互动与交流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针对老年人的常见心理问题，如焦虑、抑郁、孤独等进行讲解，帮助老年人了解心理健康的重要性。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通过案例分析、数据统计等方式，深入浅出地讲解老年心理问题的成因、表现和应对方法，让老年人更好地了解自己和他人。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采用讲座、互动问答等形式，让老年人积极参与，增强讲座的互动性和趣味性。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帮助老年人了解自己的心理状态，发现潜在的心理问题，为后续的心理咨询和治疗提供依据。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包括焦虑、抑郁、认知能力等方面的测试，以及生活满意度、幸福感等方面的评估。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采用线上或线下测试，测试结果会以报告的形式反馈给老年人及其家属。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通过面谈、电话、网络等多种方式，为老年人提供心理疏导、认知行为疗法等心理治疗方法，帮助老年人缓解心理压力、提高心理素质。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针对有心理问题的老年人，提供个性化的心理咨询和辅导服务。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根据老年人的需求和实际情况，选择合适的咨询师和咨询方式，确保服务的专业性和有效性。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417" r="14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https://d.book118.com/498044034072006044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2024-09-24T17:15:37.598</cp:lastPrinted>
  <dcterms:created xsi:type="dcterms:W3CDTF">2024-09-24T09:15:37Z</dcterms:created>
  <dcterms:modified xsi:type="dcterms:W3CDTF">2024-09-24T09:15:39Z</dcterms:modified>
</cp:coreProperties>
</file>