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EBF92-33C3-465A-9640-E12D8A79E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3F333-CFDF-40B7-AF50-BE022326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DE16-24CB-48B1-80E5-1EF6362F7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4FD7B-40E4-44D9-BE0A-DEBDD909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BDD81-0550-4E81-9B97-F66E648C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028A3-261B-4DE1-A2D2-7E1C1355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60902-BEC1-46F6-AC89-23C47A76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3331D-7DA6-40E7-9BFD-11912D3DF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018A6-9E58-48E3-A209-2AD66C77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BFEDD-EE8B-434F-A6D9-41E13EBA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70DC0-CA94-44C8-B0E7-B7AEB545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4065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高效团队协作平台实施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平台选型与规划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平台实施过程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平台应用与培训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平台维护与优化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当前团队协作中存在沟通不畅的问题，导致信息传递不及时、不准确，影响工作效率。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任务分配不均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由于缺乏有效的任务分配机制，团队成员之间任务负担不均衡，容易造成资源浪费和人力不足。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现有团队协作方式缺乏对项目进度的有效监控，难以及时发现问题和调整计划。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提供实时沟通工具，支持文字、语音、视频等多种沟通方式，确保团队成员之间信息交流畅通。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建立任务分配和跟踪机制，实现任务的自动化分配和实时监控，确保项目按计划推进。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提供项目进度监控功能，实时展示项目进展情况，帮助团队及时发现问题并调整计划。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支持团队成员之间共享项目文档，确保信息的一致性和准确性。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文档共享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高效团队协作平台需求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优化资源分配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加强项目进度管理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提升团队协同能力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504" r="155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通过实施高效团队协作平台，提高团队成员之间的沟通效率，减少信息传递延误和误解。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通过自动化任务分配和实时监控功能，实现团队资源的合理分配和利用，提高工作效率。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通过项目进度监控功能，及时发现并解决项目推进过程中的问题，确保项目按时完成。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通过文档共享等功能，加强团队成员之间的协同合作能力，提高团队整体绩效。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平台选型与规划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提供聊天、视频会议、文件共享和协作等功能，可集成Office 365等应用，适用于企业级用户。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Teams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专注于团队沟通和协作，提供实时聊天、文件共享、任务管理等功能，支持多平台和多设备同步。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Slack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以视频会议为主要功能，支持实时互动、屏幕共享、录制等功能，适用于远程团队协作。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Zoom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市面上团队协作平台比较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提供实时聊天、语音通话、视频会议等功能，支持多人同时在线协作。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文件共享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支持任务创建、分配、跟踪和提醒等功能，方便团队成员了解任务进度和完成情况。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支持多种格式文件上传、下载和共享，方便团队成员随时查看和编辑文件。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支持与第三方应用和服务的集成，如日历、邮件、项目管理等，提高工作效率。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平台功能需求梳理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调研与选型阶段（1-2…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了解市面上团队协作平台的功能和价格等信息，结合实际需求进行初步筛选。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需求分析与规划阶段（2…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深入了解选定的团队协作平台的功能和使用方法，制定详细的需求分析和实施计划。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平台配置与测试阶段（1…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根据实施计划进行平台配置和测试，确保平台功能满足实际需求。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培训与推广阶段（1-2…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组织培训活动，向团队成员介绍新平台的使用方法和注意事项，推动平台的广泛应用。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评估与优化阶段（持续进…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定期收集团队成员的反馈意见，对平台进行持续优化和改进，提高团队协作效率。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平台实施计划与时间表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根据平台需求选择合适的服务器配置，包括处理器、内存、存储等。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确保服务器所处的网络环境稳定可靠，配置好网络带宽和防火墙规则。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网络环境配置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在服务器上安装合适的操作系统，并进行必要的配置，如安全设置、用户权限管理等。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操作系统安装与配置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安装平台运行所需的依赖软件，如数据库、Web服务器等，并进行相应的配置。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依赖软件安装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系统环境搭建与配置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数据迁移与接口开发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数据迁移计划制定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分析现有系统的数据结构，制定详细的数据迁移计划，包括数据转换、清洗、验证等步骤。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数据迁移工具选择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根据数据迁移计划选择合适的工具，如ETL工具、数据库迁移工具等。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数据迁移实施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按照计划执行数据迁移任务，确保数据的完整性和准确性。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接口开发与测试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根据平台需求开发必要的API接口，并进行测试，确保接口的稳定性和可靠性。同时，要考虑接口的安全性和性能优化。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https://d.book118.com/498044065141006025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2024-09-02T19:56:06.842</cp:lastPrinted>
  <dcterms:created xsi:type="dcterms:W3CDTF">2024-09-02T11:56:06Z</dcterms:created>
  <dcterms:modified xsi:type="dcterms:W3CDTF">2024-09-02T11:56:09Z</dcterms:modified>
</cp:coreProperties>
</file>