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ABC46-6827-4CE3-96C3-3875B0B24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77F42-5F03-4895-9F18-99FDF63F6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A70CF-8F72-40C8-9C1F-F10111A45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53A76-BB92-467D-811D-B58FAF3B7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75540-4DD2-4190-AB56-4B532B6B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CEDEA4-8CC3-4C16-9ECC-D9C98E565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97357-D1F6-4437-952D-3191B6F24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11B6A-F438-43DA-B5B0-6E29A946B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9BF18-3C7B-440B-8902-725ED6085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42008-747D-4C30-9655-6B419185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81D95-FD19-42DE-AA70-BB14B44F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4127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石油化工生产设备检维修的优化方法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石油化工生产设备检维修的重要性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石油化工生产设备检维修的现状与问题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石油化工生产设备检维修的优化方法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石油化工生产设备检维修的未来发展趋势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石油化工生产设备检维修的案例分析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石油化工生产设备检维修的重要性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严格按照检维修计划进行操作，确保设备维护和保养工作的有效性和及时性。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提高员工安全意识，加强安全培训和演练，确保员工具备应对设备故障和突发情况的能力。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767" r="876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定期检查设备运行状况，及时发现并处理潜在的安全隐患，防止设备故障对生产造成影响。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引入先进的检测和诊断技术，实时监测设备运行状态，及时发现并处理潜在问题。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优化检维修计划，合理安排检维修周期和项目，降低设备故障率，提高设备运行稳定性。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加强设备日常维护和保养，保持设备良好状态，延长设备使用寿命。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提高设备运行效率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00" r="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减少设备故障停机时间，降低因设备故障造成的生产损失，提高生产效率。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通过合理的检维修策略，优化设备维护和保养成本，降低生产成本。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提高设备利用率，充分发挥设备的生产能力，增加产量和产值。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石油化工生产设备检维修的现状与问题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缺乏系统性的检维修计划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目前石油化工企业的设备检维修主要依靠定期检修的方式，缺乏对设备实时运行状态的关注，导致维修资源的浪费或维修不及时。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责任不明确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检维修制度中未明确各部门的职责和权限，容易出现推诿和扯皮的情况，影响检维修工作的效率。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检维修制度不完善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344" r="23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缺乏先进的检测设备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目前石油化工企业使用的检测设备相对落后，无法准确检测出设备的潜在故障，导致设备损坏后才进行维修。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缺乏有效的故障诊断技术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石油化工生产设备的故障诊断主要依靠经验判断，缺乏科学性和准确性，容易造成维修资源的浪费或维修不足。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检维修技术落后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石油化工生产设备的检维修需要专业知识和技能，但目前部分检维修人员的技能水平不足，无法胜任高难度、高风险的检维修工作。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部分检维修人员职业素养不高，缺乏责任心和敬业精神，容易出现工作疏漏和失误，给设备的安全运行带来隐患。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检维修人员素质不高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职业素养不高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石油化工生产设备检维修的优化方法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https://d.book118.com/498044127141006036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2024-09-16T12:18:31.271</cp:lastPrinted>
  <dcterms:created xsi:type="dcterms:W3CDTF">2024-09-16T04:18:31Z</dcterms:created>
  <dcterms:modified xsi:type="dcterms:W3CDTF">2024-09-16T04:18:33Z</dcterms:modified>
</cp:coreProperties>
</file>